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3.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4.xml" ContentType="application/vnd.openxmlformats-officedocument.theme+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5.xml" ContentType="application/vnd.openxmlformats-officedocument.theme+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theme/theme6.xml" ContentType="application/vnd.openxmlformats-officedocument.theme+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theme/theme7.xml" ContentType="application/vnd.openxmlformats-officedocument.theme+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theme/theme8.xml" ContentType="application/vnd.openxmlformats-officedocument.theme+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theme/theme9.xml" ContentType="application/vnd.openxmlformats-officedocument.theme+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theme/theme10.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 id="2147483756" r:id="rId2"/>
    <p:sldMasterId id="2147483774" r:id="rId3"/>
    <p:sldMasterId id="2147483828" r:id="rId4"/>
    <p:sldMasterId id="2147483840" r:id="rId5"/>
    <p:sldMasterId id="2147483943" r:id="rId6"/>
    <p:sldMasterId id="2147483991" r:id="rId7"/>
    <p:sldMasterId id="2147484055" r:id="rId8"/>
    <p:sldMasterId id="2147484072" r:id="rId9"/>
    <p:sldMasterId id="2147484111" r:id="rId10"/>
  </p:sldMasterIdLst>
  <p:sldIdLst>
    <p:sldId id="256" r:id="rId11"/>
    <p:sldId id="266" r:id="rId12"/>
    <p:sldId id="257" r:id="rId13"/>
    <p:sldId id="258" r:id="rId14"/>
    <p:sldId id="259" r:id="rId15"/>
    <p:sldId id="269" r:id="rId16"/>
    <p:sldId id="260" r:id="rId17"/>
    <p:sldId id="261" r:id="rId18"/>
    <p:sldId id="263" r:id="rId19"/>
    <p:sldId id="264" r:id="rId20"/>
    <p:sldId id="265" r:id="rId21"/>
    <p:sldId id="267" r:id="rId22"/>
    <p:sldId id="268" r:id="rId23"/>
    <p:sldId id="270" r:id="rId24"/>
    <p:sldId id="271" r:id="rId25"/>
    <p:sldId id="272" r:id="rId26"/>
    <p:sldId id="273" r:id="rId27"/>
    <p:sldId id="274" r:id="rId28"/>
    <p:sldId id="275" r:id="rId29"/>
    <p:sldId id="276" r:id="rId30"/>
    <p:sldId id="277" r:id="rId31"/>
    <p:sldId id="278" r:id="rId32"/>
    <p:sldId id="279" r:id="rId33"/>
    <p:sldId id="280" r:id="rId3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1" d="100"/>
          <a:sy n="81" d="100"/>
        </p:scale>
        <p:origin x="75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microsoft.com/office/2016/11/relationships/changesInfo" Target="changesInfos/changesInfo1.xml"/><Relationship Id="rId21" Type="http://schemas.openxmlformats.org/officeDocument/2006/relationships/slide" Target="slides/slide11.xml"/><Relationship Id="rId34" Type="http://schemas.openxmlformats.org/officeDocument/2006/relationships/slide" Target="slides/slide24.xml"/><Relationship Id="rId7" Type="http://schemas.openxmlformats.org/officeDocument/2006/relationships/slideMaster" Target="slideMasters/slideMaster7.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viewProps" Target="viewProps.xml"/><Relationship Id="rId10" Type="http://schemas.openxmlformats.org/officeDocument/2006/relationships/slideMaster" Target="slideMasters/slideMaster10.xml"/><Relationship Id="rId19" Type="http://schemas.openxmlformats.org/officeDocument/2006/relationships/slide" Target="slides/slide9.xml"/><Relationship Id="rId31" Type="http://schemas.openxmlformats.org/officeDocument/2006/relationships/slide" Target="slides/slide21.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presProps" Target="presProps.xml"/><Relationship Id="rId8" Type="http://schemas.openxmlformats.org/officeDocument/2006/relationships/slideMaster" Target="slideMasters/slideMaster8.xml"/><Relationship Id="rId3" Type="http://schemas.openxmlformats.org/officeDocument/2006/relationships/slideMaster" Target="slideMasters/slideMaster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eron Parmar" userId="0daf9d7cf640bccd" providerId="LiveId" clId="{8DA92015-47ED-4455-877A-0407CD225E66}"/>
    <pc:docChg chg="undo custSel addSld delSld modSld addMainMaster delMainMaster">
      <pc:chgData name="Neron Parmar" userId="0daf9d7cf640bccd" providerId="LiveId" clId="{8DA92015-47ED-4455-877A-0407CD225E66}" dt="2023-08-09T23:35:33.772" v="555" actId="1076"/>
      <pc:docMkLst>
        <pc:docMk/>
      </pc:docMkLst>
      <pc:sldChg chg="addSp delSp modSp mod">
        <pc:chgData name="Neron Parmar" userId="0daf9d7cf640bccd" providerId="LiveId" clId="{8DA92015-47ED-4455-877A-0407CD225E66}" dt="2023-08-09T22:54:43.389" v="197"/>
        <pc:sldMkLst>
          <pc:docMk/>
          <pc:sldMk cId="2228097790" sldId="256"/>
        </pc:sldMkLst>
        <pc:spChg chg="mod">
          <ac:chgData name="Neron Parmar" userId="0daf9d7cf640bccd" providerId="LiveId" clId="{8DA92015-47ED-4455-877A-0407CD225E66}" dt="2023-08-09T22:47:27.817" v="61" actId="20577"/>
          <ac:spMkLst>
            <pc:docMk/>
            <pc:sldMk cId="2228097790" sldId="256"/>
            <ac:spMk id="2" creationId="{DE246E6E-F1D8-BC99-61DE-B7BFB22761F3}"/>
          </ac:spMkLst>
        </pc:spChg>
        <pc:spChg chg="mod">
          <ac:chgData name="Neron Parmar" userId="0daf9d7cf640bccd" providerId="LiveId" clId="{8DA92015-47ED-4455-877A-0407CD225E66}" dt="2023-08-09T22:54:43.389" v="197"/>
          <ac:spMkLst>
            <pc:docMk/>
            <pc:sldMk cId="2228097790" sldId="256"/>
            <ac:spMk id="3" creationId="{FCB01176-39B7-8670-F14E-4506EEDEFD86}"/>
          </ac:spMkLst>
        </pc:spChg>
        <pc:picChg chg="add del mod">
          <ac:chgData name="Neron Parmar" userId="0daf9d7cf640bccd" providerId="LiveId" clId="{8DA92015-47ED-4455-877A-0407CD225E66}" dt="2023-08-09T22:45:05.664" v="30" actId="931"/>
          <ac:picMkLst>
            <pc:docMk/>
            <pc:sldMk cId="2228097790" sldId="256"/>
            <ac:picMk id="5" creationId="{AA11EA7A-1E96-8C3F-E808-04D0E48D90F6}"/>
          </ac:picMkLst>
        </pc:picChg>
      </pc:sldChg>
      <pc:sldChg chg="del">
        <pc:chgData name="Neron Parmar" userId="0daf9d7cf640bccd" providerId="LiveId" clId="{8DA92015-47ED-4455-877A-0407CD225E66}" dt="2023-08-09T22:48:46.363" v="147" actId="47"/>
        <pc:sldMkLst>
          <pc:docMk/>
          <pc:sldMk cId="159283992" sldId="257"/>
        </pc:sldMkLst>
      </pc:sldChg>
      <pc:sldChg chg="modSp new del mod">
        <pc:chgData name="Neron Parmar" userId="0daf9d7cf640bccd" providerId="LiveId" clId="{8DA92015-47ED-4455-877A-0407CD225E66}" dt="2023-08-09T22:53:22.649" v="165" actId="2696"/>
        <pc:sldMkLst>
          <pc:docMk/>
          <pc:sldMk cId="2925116810" sldId="257"/>
        </pc:sldMkLst>
        <pc:spChg chg="mod">
          <ac:chgData name="Neron Parmar" userId="0daf9d7cf640bccd" providerId="LiveId" clId="{8DA92015-47ED-4455-877A-0407CD225E66}" dt="2023-08-09T22:51:36.598" v="164" actId="255"/>
          <ac:spMkLst>
            <pc:docMk/>
            <pc:sldMk cId="2925116810" sldId="257"/>
            <ac:spMk id="2" creationId="{B83F05F4-DBBA-1214-2F18-2F3E556E8339}"/>
          </ac:spMkLst>
        </pc:spChg>
      </pc:sldChg>
      <pc:sldChg chg="modSp new mod">
        <pc:chgData name="Neron Parmar" userId="0daf9d7cf640bccd" providerId="LiveId" clId="{8DA92015-47ED-4455-877A-0407CD225E66}" dt="2023-08-09T23:14:16.209" v="352"/>
        <pc:sldMkLst>
          <pc:docMk/>
          <pc:sldMk cId="3120680356" sldId="257"/>
        </pc:sldMkLst>
        <pc:spChg chg="mod">
          <ac:chgData name="Neron Parmar" userId="0daf9d7cf640bccd" providerId="LiveId" clId="{8DA92015-47ED-4455-877A-0407CD225E66}" dt="2023-08-09T23:14:16.209" v="352"/>
          <ac:spMkLst>
            <pc:docMk/>
            <pc:sldMk cId="3120680356" sldId="257"/>
            <ac:spMk id="2" creationId="{D3D600A0-D962-319C-3AAA-F67675C27393}"/>
          </ac:spMkLst>
        </pc:spChg>
        <pc:spChg chg="mod">
          <ac:chgData name="Neron Parmar" userId="0daf9d7cf640bccd" providerId="LiveId" clId="{8DA92015-47ED-4455-877A-0407CD225E66}" dt="2023-08-09T23:14:16.209" v="352"/>
          <ac:spMkLst>
            <pc:docMk/>
            <pc:sldMk cId="3120680356" sldId="257"/>
            <ac:spMk id="3" creationId="{F1999FE8-BF15-A628-7C49-02902CB5755D}"/>
          </ac:spMkLst>
        </pc:spChg>
      </pc:sldChg>
      <pc:sldChg chg="del">
        <pc:chgData name="Neron Parmar" userId="0daf9d7cf640bccd" providerId="LiveId" clId="{8DA92015-47ED-4455-877A-0407CD225E66}" dt="2023-08-09T22:48:46.363" v="147" actId="47"/>
        <pc:sldMkLst>
          <pc:docMk/>
          <pc:sldMk cId="2210252431" sldId="258"/>
        </pc:sldMkLst>
      </pc:sldChg>
      <pc:sldChg chg="addSp delSp modSp new mod">
        <pc:chgData name="Neron Parmar" userId="0daf9d7cf640bccd" providerId="LiveId" clId="{8DA92015-47ED-4455-877A-0407CD225E66}" dt="2023-08-09T23:06:42.372" v="284" actId="115"/>
        <pc:sldMkLst>
          <pc:docMk/>
          <pc:sldMk cId="3848433356" sldId="258"/>
        </pc:sldMkLst>
        <pc:spChg chg="mod">
          <ac:chgData name="Neron Parmar" userId="0daf9d7cf640bccd" providerId="LiveId" clId="{8DA92015-47ED-4455-877A-0407CD225E66}" dt="2023-08-09T23:06:42.372" v="284" actId="115"/>
          <ac:spMkLst>
            <pc:docMk/>
            <pc:sldMk cId="3848433356" sldId="258"/>
            <ac:spMk id="2" creationId="{35910470-D7BA-8721-55EB-674100AF877D}"/>
          </ac:spMkLst>
        </pc:spChg>
        <pc:spChg chg="mod">
          <ac:chgData name="Neron Parmar" userId="0daf9d7cf640bccd" providerId="LiveId" clId="{8DA92015-47ED-4455-877A-0407CD225E66}" dt="2023-08-09T23:06:07.112" v="266" actId="27636"/>
          <ac:spMkLst>
            <pc:docMk/>
            <pc:sldMk cId="3848433356" sldId="258"/>
            <ac:spMk id="3" creationId="{2622B671-588B-CD5F-4A77-FDE96E87911E}"/>
          </ac:spMkLst>
        </pc:spChg>
        <pc:spChg chg="del mod">
          <ac:chgData name="Neron Parmar" userId="0daf9d7cf640bccd" providerId="LiveId" clId="{8DA92015-47ED-4455-877A-0407CD225E66}" dt="2023-08-09T22:58:15.656" v="212" actId="931"/>
          <ac:spMkLst>
            <pc:docMk/>
            <pc:sldMk cId="3848433356" sldId="258"/>
            <ac:spMk id="4" creationId="{A3C08E8A-1DE5-3F7B-F039-DDFC4E4EDAD3}"/>
          </ac:spMkLst>
        </pc:spChg>
        <pc:picChg chg="add mod">
          <ac:chgData name="Neron Parmar" userId="0daf9d7cf640bccd" providerId="LiveId" clId="{8DA92015-47ED-4455-877A-0407CD225E66}" dt="2023-08-09T22:58:38.616" v="219" actId="1076"/>
          <ac:picMkLst>
            <pc:docMk/>
            <pc:sldMk cId="3848433356" sldId="258"/>
            <ac:picMk id="6" creationId="{CC1F8B19-B7A6-3635-3F38-951119EFA647}"/>
          </ac:picMkLst>
        </pc:picChg>
      </pc:sldChg>
      <pc:sldChg chg="addSp delSp modSp new mod">
        <pc:chgData name="Neron Parmar" userId="0daf9d7cf640bccd" providerId="LiveId" clId="{8DA92015-47ED-4455-877A-0407CD225E66}" dt="2023-08-09T23:06:36.480" v="282" actId="115"/>
        <pc:sldMkLst>
          <pc:docMk/>
          <pc:sldMk cId="850025109" sldId="259"/>
        </pc:sldMkLst>
        <pc:spChg chg="mod">
          <ac:chgData name="Neron Parmar" userId="0daf9d7cf640bccd" providerId="LiveId" clId="{8DA92015-47ED-4455-877A-0407CD225E66}" dt="2023-08-09T23:06:36.480" v="282" actId="115"/>
          <ac:spMkLst>
            <pc:docMk/>
            <pc:sldMk cId="850025109" sldId="259"/>
            <ac:spMk id="2" creationId="{E382939E-06C2-4C6B-D347-C8169F3D70BA}"/>
          </ac:spMkLst>
        </pc:spChg>
        <pc:spChg chg="mod">
          <ac:chgData name="Neron Parmar" userId="0daf9d7cf640bccd" providerId="LiveId" clId="{8DA92015-47ED-4455-877A-0407CD225E66}" dt="2023-08-09T23:05:30.189" v="262" actId="27636"/>
          <ac:spMkLst>
            <pc:docMk/>
            <pc:sldMk cId="850025109" sldId="259"/>
            <ac:spMk id="3" creationId="{B9FA7A20-021D-0EEE-2146-3688F77708F7}"/>
          </ac:spMkLst>
        </pc:spChg>
        <pc:spChg chg="del mod">
          <ac:chgData name="Neron Parmar" userId="0daf9d7cf640bccd" providerId="LiveId" clId="{8DA92015-47ED-4455-877A-0407CD225E66}" dt="2023-08-09T23:03:31.702" v="241" actId="931"/>
          <ac:spMkLst>
            <pc:docMk/>
            <pc:sldMk cId="850025109" sldId="259"/>
            <ac:spMk id="4" creationId="{A1FFFEC8-90D5-08E1-B680-A58C61E192EC}"/>
          </ac:spMkLst>
        </pc:spChg>
        <pc:picChg chg="add mod">
          <ac:chgData name="Neron Parmar" userId="0daf9d7cf640bccd" providerId="LiveId" clId="{8DA92015-47ED-4455-877A-0407CD225E66}" dt="2023-08-09T23:05:11.618" v="260" actId="1076"/>
          <ac:picMkLst>
            <pc:docMk/>
            <pc:sldMk cId="850025109" sldId="259"/>
            <ac:picMk id="6" creationId="{ACD777A8-51FF-8FDE-6462-0F7E1516E5D5}"/>
          </ac:picMkLst>
        </pc:picChg>
      </pc:sldChg>
      <pc:sldChg chg="del">
        <pc:chgData name="Neron Parmar" userId="0daf9d7cf640bccd" providerId="LiveId" clId="{8DA92015-47ED-4455-877A-0407CD225E66}" dt="2023-08-09T22:48:46.363" v="147" actId="47"/>
        <pc:sldMkLst>
          <pc:docMk/>
          <pc:sldMk cId="2281099775" sldId="259"/>
        </pc:sldMkLst>
      </pc:sldChg>
      <pc:sldChg chg="modSp del mod">
        <pc:chgData name="Neron Parmar" userId="0daf9d7cf640bccd" providerId="LiveId" clId="{8DA92015-47ED-4455-877A-0407CD225E66}" dt="2023-08-09T22:48:46.363" v="147" actId="47"/>
        <pc:sldMkLst>
          <pc:docMk/>
          <pc:sldMk cId="4134591280" sldId="260"/>
        </pc:sldMkLst>
        <pc:spChg chg="mod">
          <ac:chgData name="Neron Parmar" userId="0daf9d7cf640bccd" providerId="LiveId" clId="{8DA92015-47ED-4455-877A-0407CD225E66}" dt="2023-08-09T22:48:24.706" v="146"/>
          <ac:spMkLst>
            <pc:docMk/>
            <pc:sldMk cId="4134591280" sldId="260"/>
            <ac:spMk id="2" creationId="{2077583B-12FC-2650-443E-8C0D82283575}"/>
          </ac:spMkLst>
        </pc:spChg>
      </pc:sldChg>
      <pc:sldChg chg="addSp delSp modSp new mod">
        <pc:chgData name="Neron Parmar" userId="0daf9d7cf640bccd" providerId="LiveId" clId="{8DA92015-47ED-4455-877A-0407CD225E66}" dt="2023-08-09T23:12:39.785" v="345" actId="14100"/>
        <pc:sldMkLst>
          <pc:docMk/>
          <pc:sldMk cId="4286897121" sldId="260"/>
        </pc:sldMkLst>
        <pc:spChg chg="mod">
          <ac:chgData name="Neron Parmar" userId="0daf9d7cf640bccd" providerId="LiveId" clId="{8DA92015-47ED-4455-877A-0407CD225E66}" dt="2023-08-09T23:08:36.053" v="326" actId="20577"/>
          <ac:spMkLst>
            <pc:docMk/>
            <pc:sldMk cId="4286897121" sldId="260"/>
            <ac:spMk id="2" creationId="{5A7AFAEB-F2D2-CE1F-DC21-7EC3A712FF86}"/>
          </ac:spMkLst>
        </pc:spChg>
        <pc:spChg chg="del">
          <ac:chgData name="Neron Parmar" userId="0daf9d7cf640bccd" providerId="LiveId" clId="{8DA92015-47ED-4455-877A-0407CD225E66}" dt="2023-08-09T23:08:59.628" v="327" actId="931"/>
          <ac:spMkLst>
            <pc:docMk/>
            <pc:sldMk cId="4286897121" sldId="260"/>
            <ac:spMk id="3" creationId="{FA427CB6-AC78-B912-6DA1-FEA6148697C1}"/>
          </ac:spMkLst>
        </pc:spChg>
        <pc:spChg chg="del">
          <ac:chgData name="Neron Parmar" userId="0daf9d7cf640bccd" providerId="LiveId" clId="{8DA92015-47ED-4455-877A-0407CD225E66}" dt="2023-08-09T23:11:49.588" v="335" actId="931"/>
          <ac:spMkLst>
            <pc:docMk/>
            <pc:sldMk cId="4286897121" sldId="260"/>
            <ac:spMk id="4" creationId="{1ED29E6D-F5D9-279E-A51A-6B51978A394F}"/>
          </ac:spMkLst>
        </pc:spChg>
        <pc:spChg chg="add mod">
          <ac:chgData name="Neron Parmar" userId="0daf9d7cf640bccd" providerId="LiveId" clId="{8DA92015-47ED-4455-877A-0407CD225E66}" dt="2023-08-09T23:10:14.652" v="334" actId="14100"/>
          <ac:spMkLst>
            <pc:docMk/>
            <pc:sldMk cId="4286897121" sldId="260"/>
            <ac:spMk id="7" creationId="{011E9ABF-F3EC-8274-7C8B-80939ECF63CB}"/>
          </ac:spMkLst>
        </pc:spChg>
        <pc:spChg chg="add mod">
          <ac:chgData name="Neron Parmar" userId="0daf9d7cf640bccd" providerId="LiveId" clId="{8DA92015-47ED-4455-877A-0407CD225E66}" dt="2023-08-09T23:12:39.785" v="345" actId="14100"/>
          <ac:spMkLst>
            <pc:docMk/>
            <pc:sldMk cId="4286897121" sldId="260"/>
            <ac:spMk id="10" creationId="{9A0084F3-184A-A223-6E4D-283575C11E9B}"/>
          </ac:spMkLst>
        </pc:spChg>
        <pc:spChg chg="add del mod">
          <ac:chgData name="Neron Parmar" userId="0daf9d7cf640bccd" providerId="LiveId" clId="{8DA92015-47ED-4455-877A-0407CD225E66}" dt="2023-08-09T23:12:22.188" v="342" actId="767"/>
          <ac:spMkLst>
            <pc:docMk/>
            <pc:sldMk cId="4286897121" sldId="260"/>
            <ac:spMk id="11" creationId="{A6B36D9B-4478-813E-AEF7-3EA9869119E9}"/>
          </ac:spMkLst>
        </pc:spChg>
        <pc:picChg chg="add mod">
          <ac:chgData name="Neron Parmar" userId="0daf9d7cf640bccd" providerId="LiveId" clId="{8DA92015-47ED-4455-877A-0407CD225E66}" dt="2023-08-09T23:09:31.422" v="330" actId="1076"/>
          <ac:picMkLst>
            <pc:docMk/>
            <pc:sldMk cId="4286897121" sldId="260"/>
            <ac:picMk id="6" creationId="{1C0BDB5E-6CFE-ED40-8733-EEDD3593F4AF}"/>
          </ac:picMkLst>
        </pc:picChg>
        <pc:picChg chg="add mod">
          <ac:chgData name="Neron Parmar" userId="0daf9d7cf640bccd" providerId="LiveId" clId="{8DA92015-47ED-4455-877A-0407CD225E66}" dt="2023-08-09T23:11:59.537" v="338" actId="1076"/>
          <ac:picMkLst>
            <pc:docMk/>
            <pc:sldMk cId="4286897121" sldId="260"/>
            <ac:picMk id="9" creationId="{726C24D0-F3A5-46AE-4A4E-6E363A6D4941}"/>
          </ac:picMkLst>
        </pc:picChg>
      </pc:sldChg>
      <pc:sldChg chg="del">
        <pc:chgData name="Neron Parmar" userId="0daf9d7cf640bccd" providerId="LiveId" clId="{8DA92015-47ED-4455-877A-0407CD225E66}" dt="2023-08-09T22:48:46.363" v="147" actId="47"/>
        <pc:sldMkLst>
          <pc:docMk/>
          <pc:sldMk cId="1953316446" sldId="261"/>
        </pc:sldMkLst>
      </pc:sldChg>
      <pc:sldChg chg="new del">
        <pc:chgData name="Neron Parmar" userId="0daf9d7cf640bccd" providerId="LiveId" clId="{8DA92015-47ED-4455-877A-0407CD225E66}" dt="2023-08-09T23:13:47.949" v="347" actId="2696"/>
        <pc:sldMkLst>
          <pc:docMk/>
          <pc:sldMk cId="2548682704" sldId="261"/>
        </pc:sldMkLst>
      </pc:sldChg>
      <pc:sldChg chg="modSp new mod">
        <pc:chgData name="Neron Parmar" userId="0daf9d7cf640bccd" providerId="LiveId" clId="{8DA92015-47ED-4455-877A-0407CD225E66}" dt="2023-08-09T23:15:22.574" v="372" actId="207"/>
        <pc:sldMkLst>
          <pc:docMk/>
          <pc:sldMk cId="3835937764" sldId="261"/>
        </pc:sldMkLst>
        <pc:spChg chg="mod">
          <ac:chgData name="Neron Parmar" userId="0daf9d7cf640bccd" providerId="LiveId" clId="{8DA92015-47ED-4455-877A-0407CD225E66}" dt="2023-08-09T23:14:42.670" v="368" actId="115"/>
          <ac:spMkLst>
            <pc:docMk/>
            <pc:sldMk cId="3835937764" sldId="261"/>
            <ac:spMk id="2" creationId="{650E740B-B82E-E987-34CC-8DF7004EB9DE}"/>
          </ac:spMkLst>
        </pc:spChg>
        <pc:spChg chg="mod">
          <ac:chgData name="Neron Parmar" userId="0daf9d7cf640bccd" providerId="LiveId" clId="{8DA92015-47ED-4455-877A-0407CD225E66}" dt="2023-08-09T23:15:22.574" v="372" actId="207"/>
          <ac:spMkLst>
            <pc:docMk/>
            <pc:sldMk cId="3835937764" sldId="261"/>
            <ac:spMk id="3" creationId="{AADE3FCD-978D-E312-228D-0A1773C355BC}"/>
          </ac:spMkLst>
        </pc:spChg>
      </pc:sldChg>
      <pc:sldChg chg="addSp delSp modSp new del mod modClrScheme chgLayout">
        <pc:chgData name="Neron Parmar" userId="0daf9d7cf640bccd" providerId="LiveId" clId="{8DA92015-47ED-4455-877A-0407CD225E66}" dt="2023-08-09T23:20:34.914" v="444" actId="2696"/>
        <pc:sldMkLst>
          <pc:docMk/>
          <pc:sldMk cId="608601677" sldId="262"/>
        </pc:sldMkLst>
        <pc:spChg chg="mod ord">
          <ac:chgData name="Neron Parmar" userId="0daf9d7cf640bccd" providerId="LiveId" clId="{8DA92015-47ED-4455-877A-0407CD225E66}" dt="2023-08-09T23:20:11.558" v="437" actId="21"/>
          <ac:spMkLst>
            <pc:docMk/>
            <pc:sldMk cId="608601677" sldId="262"/>
            <ac:spMk id="2" creationId="{4F0D91C0-7E4C-10A0-456A-6BEE42B01D44}"/>
          </ac:spMkLst>
        </pc:spChg>
        <pc:spChg chg="mod ord">
          <ac:chgData name="Neron Parmar" userId="0daf9d7cf640bccd" providerId="LiveId" clId="{8DA92015-47ED-4455-877A-0407CD225E66}" dt="2023-08-09T23:20:26.785" v="442" actId="27636"/>
          <ac:spMkLst>
            <pc:docMk/>
            <pc:sldMk cId="608601677" sldId="262"/>
            <ac:spMk id="3" creationId="{78574259-CF08-5AB2-644C-3BAB686A81C2}"/>
          </ac:spMkLst>
        </pc:spChg>
        <pc:spChg chg="add del mod">
          <ac:chgData name="Neron Parmar" userId="0daf9d7cf640bccd" providerId="LiveId" clId="{8DA92015-47ED-4455-877A-0407CD225E66}" dt="2023-08-09T23:20:26.785" v="441" actId="27636"/>
          <ac:spMkLst>
            <pc:docMk/>
            <pc:sldMk cId="608601677" sldId="262"/>
            <ac:spMk id="4" creationId="{791B2A1A-C33A-B313-569F-3A0905482AE3}"/>
          </ac:spMkLst>
        </pc:spChg>
      </pc:sldChg>
      <pc:sldChg chg="modSp del">
        <pc:chgData name="Neron Parmar" userId="0daf9d7cf640bccd" providerId="LiveId" clId="{8DA92015-47ED-4455-877A-0407CD225E66}" dt="2023-08-09T22:48:46.363" v="147" actId="47"/>
        <pc:sldMkLst>
          <pc:docMk/>
          <pc:sldMk cId="2932582098" sldId="262"/>
        </pc:sldMkLst>
        <pc:spChg chg="mod">
          <ac:chgData name="Neron Parmar" userId="0daf9d7cf640bccd" providerId="LiveId" clId="{8DA92015-47ED-4455-877A-0407CD225E66}" dt="2023-08-09T22:48:24.706" v="146"/>
          <ac:spMkLst>
            <pc:docMk/>
            <pc:sldMk cId="2932582098" sldId="262"/>
            <ac:spMk id="2" creationId="{2077583B-12FC-2650-443E-8C0D82283575}"/>
          </ac:spMkLst>
        </pc:spChg>
      </pc:sldChg>
      <pc:sldChg chg="del">
        <pc:chgData name="Neron Parmar" userId="0daf9d7cf640bccd" providerId="LiveId" clId="{8DA92015-47ED-4455-877A-0407CD225E66}" dt="2023-08-09T22:48:46.363" v="147" actId="47"/>
        <pc:sldMkLst>
          <pc:docMk/>
          <pc:sldMk cId="1293485635" sldId="263"/>
        </pc:sldMkLst>
      </pc:sldChg>
      <pc:sldChg chg="new del">
        <pc:chgData name="Neron Parmar" userId="0daf9d7cf640bccd" providerId="LiveId" clId="{8DA92015-47ED-4455-877A-0407CD225E66}" dt="2023-08-09T23:20:08.671" v="436" actId="680"/>
        <pc:sldMkLst>
          <pc:docMk/>
          <pc:sldMk cId="3563446633" sldId="263"/>
        </pc:sldMkLst>
      </pc:sldChg>
      <pc:sldChg chg="addSp modSp new mod">
        <pc:chgData name="Neron Parmar" userId="0daf9d7cf640bccd" providerId="LiveId" clId="{8DA92015-47ED-4455-877A-0407CD225E66}" dt="2023-08-09T23:32:13.005" v="513" actId="27636"/>
        <pc:sldMkLst>
          <pc:docMk/>
          <pc:sldMk cId="3856019394" sldId="263"/>
        </pc:sldMkLst>
        <pc:spChg chg="mod">
          <ac:chgData name="Neron Parmar" userId="0daf9d7cf640bccd" providerId="LiveId" clId="{8DA92015-47ED-4455-877A-0407CD225E66}" dt="2023-08-09T23:22:27.787" v="456" actId="1076"/>
          <ac:spMkLst>
            <pc:docMk/>
            <pc:sldMk cId="3856019394" sldId="263"/>
            <ac:spMk id="2" creationId="{6E66BE1E-AD66-06CF-0F19-A21B0B2AB995}"/>
          </ac:spMkLst>
        </pc:spChg>
        <pc:spChg chg="mod">
          <ac:chgData name="Neron Parmar" userId="0daf9d7cf640bccd" providerId="LiveId" clId="{8DA92015-47ED-4455-877A-0407CD225E66}" dt="2023-08-09T23:32:13.005" v="513" actId="27636"/>
          <ac:spMkLst>
            <pc:docMk/>
            <pc:sldMk cId="3856019394" sldId="263"/>
            <ac:spMk id="3" creationId="{DE78D5BE-31FC-CBD1-116F-8442C516540E}"/>
          </ac:spMkLst>
        </pc:spChg>
        <pc:picChg chg="add mod">
          <ac:chgData name="Neron Parmar" userId="0daf9d7cf640bccd" providerId="LiveId" clId="{8DA92015-47ED-4455-877A-0407CD225E66}" dt="2023-08-09T23:22:09.429" v="454" actId="1076"/>
          <ac:picMkLst>
            <pc:docMk/>
            <pc:sldMk cId="3856019394" sldId="263"/>
            <ac:picMk id="5" creationId="{1A463242-0EB1-C5FE-A260-607BF4AF90EE}"/>
          </ac:picMkLst>
        </pc:picChg>
      </pc:sldChg>
      <pc:sldChg chg="modSp del mod">
        <pc:chgData name="Neron Parmar" userId="0daf9d7cf640bccd" providerId="LiveId" clId="{8DA92015-47ED-4455-877A-0407CD225E66}" dt="2023-08-09T22:48:46.363" v="147" actId="47"/>
        <pc:sldMkLst>
          <pc:docMk/>
          <pc:sldMk cId="3834795486" sldId="264"/>
        </pc:sldMkLst>
        <pc:spChg chg="mod">
          <ac:chgData name="Neron Parmar" userId="0daf9d7cf640bccd" providerId="LiveId" clId="{8DA92015-47ED-4455-877A-0407CD225E66}" dt="2023-08-09T22:48:24.706" v="146"/>
          <ac:spMkLst>
            <pc:docMk/>
            <pc:sldMk cId="3834795486" sldId="264"/>
            <ac:spMk id="2" creationId="{2077583B-12FC-2650-443E-8C0D82283575}"/>
          </ac:spMkLst>
        </pc:spChg>
        <pc:spChg chg="mod">
          <ac:chgData name="Neron Parmar" userId="0daf9d7cf640bccd" providerId="LiveId" clId="{8DA92015-47ED-4455-877A-0407CD225E66}" dt="2023-08-09T22:48:24.706" v="146"/>
          <ac:spMkLst>
            <pc:docMk/>
            <pc:sldMk cId="3834795486" sldId="264"/>
            <ac:spMk id="3" creationId="{FFC105E6-E40C-1CF8-4446-12DA14773848}"/>
          </ac:spMkLst>
        </pc:spChg>
      </pc:sldChg>
      <pc:sldChg chg="addSp delSp modSp new mod">
        <pc:chgData name="Neron Parmar" userId="0daf9d7cf640bccd" providerId="LiveId" clId="{8DA92015-47ED-4455-877A-0407CD225E66}" dt="2023-08-09T23:30:14.196" v="511" actId="1076"/>
        <pc:sldMkLst>
          <pc:docMk/>
          <pc:sldMk cId="3893350710" sldId="264"/>
        </pc:sldMkLst>
        <pc:spChg chg="mod">
          <ac:chgData name="Neron Parmar" userId="0daf9d7cf640bccd" providerId="LiveId" clId="{8DA92015-47ED-4455-877A-0407CD225E66}" dt="2023-08-09T23:28:17.305" v="500" actId="207"/>
          <ac:spMkLst>
            <pc:docMk/>
            <pc:sldMk cId="3893350710" sldId="264"/>
            <ac:spMk id="2" creationId="{E8396A76-B24D-888A-60E8-D50CD068E4C0}"/>
          </ac:spMkLst>
        </pc:spChg>
        <pc:spChg chg="mod">
          <ac:chgData name="Neron Parmar" userId="0daf9d7cf640bccd" providerId="LiveId" clId="{8DA92015-47ED-4455-877A-0407CD225E66}" dt="2023-08-09T23:27:11.209" v="493" actId="207"/>
          <ac:spMkLst>
            <pc:docMk/>
            <pc:sldMk cId="3893350710" sldId="264"/>
            <ac:spMk id="3" creationId="{B7304E00-1D8F-91FF-E1DB-D3F80760C609}"/>
          </ac:spMkLst>
        </pc:spChg>
        <pc:spChg chg="mod">
          <ac:chgData name="Neron Parmar" userId="0daf9d7cf640bccd" providerId="LiveId" clId="{8DA92015-47ED-4455-877A-0407CD225E66}" dt="2023-08-09T23:27:58.862" v="499" actId="14100"/>
          <ac:spMkLst>
            <pc:docMk/>
            <pc:sldMk cId="3893350710" sldId="264"/>
            <ac:spMk id="4" creationId="{1A797364-19A8-8B8F-7055-BA485B820B0F}"/>
          </ac:spMkLst>
        </pc:spChg>
        <pc:picChg chg="add del mod">
          <ac:chgData name="Neron Parmar" userId="0daf9d7cf640bccd" providerId="LiveId" clId="{8DA92015-47ED-4455-877A-0407CD225E66}" dt="2023-08-09T23:29:39.972" v="509" actId="21"/>
          <ac:picMkLst>
            <pc:docMk/>
            <pc:sldMk cId="3893350710" sldId="264"/>
            <ac:picMk id="6" creationId="{6E11D8D6-A64A-DF00-EAA5-184326F8D3DA}"/>
          </ac:picMkLst>
        </pc:picChg>
        <pc:picChg chg="add mod">
          <ac:chgData name="Neron Parmar" userId="0daf9d7cf640bccd" providerId="LiveId" clId="{8DA92015-47ED-4455-877A-0407CD225E66}" dt="2023-08-09T23:30:14.196" v="511" actId="1076"/>
          <ac:picMkLst>
            <pc:docMk/>
            <pc:sldMk cId="3893350710" sldId="264"/>
            <ac:picMk id="8" creationId="{3CE5F793-CCA6-2948-09FF-539FB0DC386D}"/>
          </ac:picMkLst>
        </pc:picChg>
      </pc:sldChg>
      <pc:sldChg chg="addSp modSp new mod">
        <pc:chgData name="Neron Parmar" userId="0daf9d7cf640bccd" providerId="LiveId" clId="{8DA92015-47ED-4455-877A-0407CD225E66}" dt="2023-08-09T23:35:33.772" v="555" actId="1076"/>
        <pc:sldMkLst>
          <pc:docMk/>
          <pc:sldMk cId="151273161" sldId="265"/>
        </pc:sldMkLst>
        <pc:spChg chg="mod">
          <ac:chgData name="Neron Parmar" userId="0daf9d7cf640bccd" providerId="LiveId" clId="{8DA92015-47ED-4455-877A-0407CD225E66}" dt="2023-08-09T23:32:48.331" v="517"/>
          <ac:spMkLst>
            <pc:docMk/>
            <pc:sldMk cId="151273161" sldId="265"/>
            <ac:spMk id="2" creationId="{C7B0191C-BAE8-04A1-DA4A-9A33DE6D72ED}"/>
          </ac:spMkLst>
        </pc:spChg>
        <pc:spChg chg="mod">
          <ac:chgData name="Neron Parmar" userId="0daf9d7cf640bccd" providerId="LiveId" clId="{8DA92015-47ED-4455-877A-0407CD225E66}" dt="2023-08-09T23:33:39.969" v="523" actId="1076"/>
          <ac:spMkLst>
            <pc:docMk/>
            <pc:sldMk cId="151273161" sldId="265"/>
            <ac:spMk id="3" creationId="{48C5E076-8A46-639D-DFDF-5D797817DD0B}"/>
          </ac:spMkLst>
        </pc:spChg>
        <pc:spChg chg="add mod">
          <ac:chgData name="Neron Parmar" userId="0daf9d7cf640bccd" providerId="LiveId" clId="{8DA92015-47ED-4455-877A-0407CD225E66}" dt="2023-08-09T23:35:33.772" v="555" actId="1076"/>
          <ac:spMkLst>
            <pc:docMk/>
            <pc:sldMk cId="151273161" sldId="265"/>
            <ac:spMk id="6" creationId="{84F94720-9080-1079-4669-3CDD129A6DE1}"/>
          </ac:spMkLst>
        </pc:spChg>
        <pc:picChg chg="add mod">
          <ac:chgData name="Neron Parmar" userId="0daf9d7cf640bccd" providerId="LiveId" clId="{8DA92015-47ED-4455-877A-0407CD225E66}" dt="2023-08-09T23:34:06.258" v="529" actId="14100"/>
          <ac:picMkLst>
            <pc:docMk/>
            <pc:sldMk cId="151273161" sldId="265"/>
            <ac:picMk id="5" creationId="{8E6B6B6E-3726-F501-9E23-7D6CA8700A1E}"/>
          </ac:picMkLst>
        </pc:picChg>
      </pc:sldChg>
      <pc:sldChg chg="modSp del mod">
        <pc:chgData name="Neron Parmar" userId="0daf9d7cf640bccd" providerId="LiveId" clId="{8DA92015-47ED-4455-877A-0407CD225E66}" dt="2023-08-09T22:48:46.363" v="147" actId="47"/>
        <pc:sldMkLst>
          <pc:docMk/>
          <pc:sldMk cId="1126195185" sldId="265"/>
        </pc:sldMkLst>
        <pc:spChg chg="mod">
          <ac:chgData name="Neron Parmar" userId="0daf9d7cf640bccd" providerId="LiveId" clId="{8DA92015-47ED-4455-877A-0407CD225E66}" dt="2023-08-09T22:48:24.706" v="146"/>
          <ac:spMkLst>
            <pc:docMk/>
            <pc:sldMk cId="1126195185" sldId="265"/>
            <ac:spMk id="2" creationId="{2077583B-12FC-2650-443E-8C0D82283575}"/>
          </ac:spMkLst>
        </pc:spChg>
        <pc:spChg chg="mod">
          <ac:chgData name="Neron Parmar" userId="0daf9d7cf640bccd" providerId="LiveId" clId="{8DA92015-47ED-4455-877A-0407CD225E66}" dt="2023-08-09T22:48:24.706" v="146"/>
          <ac:spMkLst>
            <pc:docMk/>
            <pc:sldMk cId="1126195185" sldId="265"/>
            <ac:spMk id="3" creationId="{FFC105E6-E40C-1CF8-4446-12DA14773848}"/>
          </ac:spMkLst>
        </pc:spChg>
      </pc:sldChg>
      <pc:sldMasterChg chg="add del addSldLayout delSldLayout">
        <pc:chgData name="Neron Parmar" userId="0daf9d7cf640bccd" providerId="LiveId" clId="{8DA92015-47ED-4455-877A-0407CD225E66}" dt="2023-08-09T23:20:34.914" v="444" actId="2696"/>
        <pc:sldMasterMkLst>
          <pc:docMk/>
          <pc:sldMasterMk cId="678343748" sldId="2147483883"/>
        </pc:sldMasterMkLst>
        <pc:sldLayoutChg chg="add del">
          <pc:chgData name="Neron Parmar" userId="0daf9d7cf640bccd" providerId="LiveId" clId="{8DA92015-47ED-4455-877A-0407CD225E66}" dt="2023-08-09T23:19:32.619" v="434" actId="700"/>
          <pc:sldLayoutMkLst>
            <pc:docMk/>
            <pc:sldMasterMk cId="678343748" sldId="2147483883"/>
            <pc:sldLayoutMk cId="3975091004" sldId="2147483884"/>
          </pc:sldLayoutMkLst>
        </pc:sldLayoutChg>
        <pc:sldLayoutChg chg="add del">
          <pc:chgData name="Neron Parmar" userId="0daf9d7cf640bccd" providerId="LiveId" clId="{8DA92015-47ED-4455-877A-0407CD225E66}" dt="2023-08-09T23:19:32.619" v="434" actId="700"/>
          <pc:sldLayoutMkLst>
            <pc:docMk/>
            <pc:sldMasterMk cId="678343748" sldId="2147483883"/>
            <pc:sldLayoutMk cId="1512163939" sldId="2147483885"/>
          </pc:sldLayoutMkLst>
        </pc:sldLayoutChg>
        <pc:sldLayoutChg chg="add del">
          <pc:chgData name="Neron Parmar" userId="0daf9d7cf640bccd" providerId="LiveId" clId="{8DA92015-47ED-4455-877A-0407CD225E66}" dt="2023-08-09T23:19:32.619" v="434" actId="700"/>
          <pc:sldLayoutMkLst>
            <pc:docMk/>
            <pc:sldMasterMk cId="678343748" sldId="2147483883"/>
            <pc:sldLayoutMk cId="3755071805" sldId="2147483886"/>
          </pc:sldLayoutMkLst>
        </pc:sldLayoutChg>
        <pc:sldLayoutChg chg="add del">
          <pc:chgData name="Neron Parmar" userId="0daf9d7cf640bccd" providerId="LiveId" clId="{8DA92015-47ED-4455-877A-0407CD225E66}" dt="2023-08-09T23:19:32.619" v="434" actId="700"/>
          <pc:sldLayoutMkLst>
            <pc:docMk/>
            <pc:sldMasterMk cId="678343748" sldId="2147483883"/>
            <pc:sldLayoutMk cId="3056775480" sldId="2147483887"/>
          </pc:sldLayoutMkLst>
        </pc:sldLayoutChg>
        <pc:sldLayoutChg chg="add del">
          <pc:chgData name="Neron Parmar" userId="0daf9d7cf640bccd" providerId="LiveId" clId="{8DA92015-47ED-4455-877A-0407CD225E66}" dt="2023-08-09T23:19:32.619" v="434" actId="700"/>
          <pc:sldLayoutMkLst>
            <pc:docMk/>
            <pc:sldMasterMk cId="678343748" sldId="2147483883"/>
            <pc:sldLayoutMk cId="1094009513" sldId="2147483888"/>
          </pc:sldLayoutMkLst>
        </pc:sldLayoutChg>
        <pc:sldLayoutChg chg="add del">
          <pc:chgData name="Neron Parmar" userId="0daf9d7cf640bccd" providerId="LiveId" clId="{8DA92015-47ED-4455-877A-0407CD225E66}" dt="2023-08-09T23:19:32.619" v="434" actId="700"/>
          <pc:sldLayoutMkLst>
            <pc:docMk/>
            <pc:sldMasterMk cId="678343748" sldId="2147483883"/>
            <pc:sldLayoutMk cId="3608674832" sldId="2147483889"/>
          </pc:sldLayoutMkLst>
        </pc:sldLayoutChg>
        <pc:sldLayoutChg chg="add del">
          <pc:chgData name="Neron Parmar" userId="0daf9d7cf640bccd" providerId="LiveId" clId="{8DA92015-47ED-4455-877A-0407CD225E66}" dt="2023-08-09T23:19:32.619" v="434" actId="700"/>
          <pc:sldLayoutMkLst>
            <pc:docMk/>
            <pc:sldMasterMk cId="678343748" sldId="2147483883"/>
            <pc:sldLayoutMk cId="3077475684" sldId="2147483890"/>
          </pc:sldLayoutMkLst>
        </pc:sldLayoutChg>
        <pc:sldLayoutChg chg="add del">
          <pc:chgData name="Neron Parmar" userId="0daf9d7cf640bccd" providerId="LiveId" clId="{8DA92015-47ED-4455-877A-0407CD225E66}" dt="2023-08-09T23:19:32.619" v="434" actId="700"/>
          <pc:sldLayoutMkLst>
            <pc:docMk/>
            <pc:sldMasterMk cId="678343748" sldId="2147483883"/>
            <pc:sldLayoutMk cId="3334219433" sldId="2147483891"/>
          </pc:sldLayoutMkLst>
        </pc:sldLayoutChg>
        <pc:sldLayoutChg chg="add del">
          <pc:chgData name="Neron Parmar" userId="0daf9d7cf640bccd" providerId="LiveId" clId="{8DA92015-47ED-4455-877A-0407CD225E66}" dt="2023-08-09T23:19:32.619" v="434" actId="700"/>
          <pc:sldLayoutMkLst>
            <pc:docMk/>
            <pc:sldMasterMk cId="678343748" sldId="2147483883"/>
            <pc:sldLayoutMk cId="1748789764" sldId="2147483892"/>
          </pc:sldLayoutMkLst>
        </pc:sldLayoutChg>
        <pc:sldLayoutChg chg="add del">
          <pc:chgData name="Neron Parmar" userId="0daf9d7cf640bccd" providerId="LiveId" clId="{8DA92015-47ED-4455-877A-0407CD225E66}" dt="2023-08-09T23:19:32.619" v="434" actId="700"/>
          <pc:sldLayoutMkLst>
            <pc:docMk/>
            <pc:sldMasterMk cId="678343748" sldId="2147483883"/>
            <pc:sldLayoutMk cId="1377415131" sldId="2147483893"/>
          </pc:sldLayoutMkLst>
        </pc:sldLayoutChg>
        <pc:sldLayoutChg chg="add del">
          <pc:chgData name="Neron Parmar" userId="0daf9d7cf640bccd" providerId="LiveId" clId="{8DA92015-47ED-4455-877A-0407CD225E66}" dt="2023-08-09T23:19:32.619" v="434" actId="700"/>
          <pc:sldLayoutMkLst>
            <pc:docMk/>
            <pc:sldMasterMk cId="678343748" sldId="2147483883"/>
            <pc:sldLayoutMk cId="425886328" sldId="2147483894"/>
          </pc:sldLayoutMkLst>
        </pc:sldLayoutChg>
        <pc:sldLayoutChg chg="add del">
          <pc:chgData name="Neron Parmar" userId="0daf9d7cf640bccd" providerId="LiveId" clId="{8DA92015-47ED-4455-877A-0407CD225E66}" dt="2023-08-09T23:19:32.619" v="434" actId="700"/>
          <pc:sldLayoutMkLst>
            <pc:docMk/>
            <pc:sldMasterMk cId="678343748" sldId="2147483883"/>
            <pc:sldLayoutMk cId="2687544802" sldId="2147483895"/>
          </pc:sldLayoutMkLst>
        </pc:sldLayoutChg>
        <pc:sldLayoutChg chg="add del">
          <pc:chgData name="Neron Parmar" userId="0daf9d7cf640bccd" providerId="LiveId" clId="{8DA92015-47ED-4455-877A-0407CD225E66}" dt="2023-08-09T23:19:32.619" v="434" actId="700"/>
          <pc:sldLayoutMkLst>
            <pc:docMk/>
            <pc:sldMasterMk cId="678343748" sldId="2147483883"/>
            <pc:sldLayoutMk cId="215148037" sldId="2147483896"/>
          </pc:sldLayoutMkLst>
        </pc:sldLayoutChg>
        <pc:sldLayoutChg chg="add del">
          <pc:chgData name="Neron Parmar" userId="0daf9d7cf640bccd" providerId="LiveId" clId="{8DA92015-47ED-4455-877A-0407CD225E66}" dt="2023-08-09T23:19:32.619" v="434" actId="700"/>
          <pc:sldLayoutMkLst>
            <pc:docMk/>
            <pc:sldMasterMk cId="678343748" sldId="2147483883"/>
            <pc:sldLayoutMk cId="2763902656" sldId="2147483897"/>
          </pc:sldLayoutMkLst>
        </pc:sldLayoutChg>
        <pc:sldLayoutChg chg="add del">
          <pc:chgData name="Neron Parmar" userId="0daf9d7cf640bccd" providerId="LiveId" clId="{8DA92015-47ED-4455-877A-0407CD225E66}" dt="2023-08-09T23:19:32.619" v="434" actId="700"/>
          <pc:sldLayoutMkLst>
            <pc:docMk/>
            <pc:sldMasterMk cId="678343748" sldId="2147483883"/>
            <pc:sldLayoutMk cId="3575239871" sldId="2147483898"/>
          </pc:sldLayoutMkLst>
        </pc:sldLayoutChg>
        <pc:sldLayoutChg chg="add del">
          <pc:chgData name="Neron Parmar" userId="0daf9d7cf640bccd" providerId="LiveId" clId="{8DA92015-47ED-4455-877A-0407CD225E66}" dt="2023-08-09T23:19:32.619" v="434" actId="700"/>
          <pc:sldLayoutMkLst>
            <pc:docMk/>
            <pc:sldMasterMk cId="678343748" sldId="2147483883"/>
            <pc:sldLayoutMk cId="1669372780" sldId="2147483899"/>
          </pc:sldLayoutMkLst>
        </pc:sldLayoutChg>
        <pc:sldLayoutChg chg="add del">
          <pc:chgData name="Neron Parmar" userId="0daf9d7cf640bccd" providerId="LiveId" clId="{8DA92015-47ED-4455-877A-0407CD225E66}" dt="2023-08-09T23:19:32.619" v="434" actId="700"/>
          <pc:sldLayoutMkLst>
            <pc:docMk/>
            <pc:sldMasterMk cId="678343748" sldId="2147483883"/>
            <pc:sldLayoutMk cId="3851077601" sldId="2147483900"/>
          </pc:sldLayoutMkLst>
        </pc:sldLayoutChg>
        <pc:sldLayoutChg chg="add del">
          <pc:chgData name="Neron Parmar" userId="0daf9d7cf640bccd" providerId="LiveId" clId="{8DA92015-47ED-4455-877A-0407CD225E66}" dt="2023-08-09T23:20:34.914" v="444" actId="2696"/>
          <pc:sldLayoutMkLst>
            <pc:docMk/>
            <pc:sldMasterMk cId="678343748" sldId="2147483883"/>
            <pc:sldLayoutMk cId="2331442194" sldId="2147483901"/>
          </pc:sldLayoutMkLst>
        </pc:sldLayoutChg>
      </pc:sldMasterChg>
    </pc:docChg>
  </pc:docChgLst>
  <pc:docChgLst>
    <pc:chgData name="Neron Parmar" userId="0daf9d7cf640bccd" providerId="LiveId" clId="{7ABC1448-C340-4A6D-BFE8-60610B5B8CFE}"/>
    <pc:docChg chg="undo custSel addSld delSld modSld sldOrd delMainMaster modMainMaster">
      <pc:chgData name="Neron Parmar" userId="0daf9d7cf640bccd" providerId="LiveId" clId="{7ABC1448-C340-4A6D-BFE8-60610B5B8CFE}" dt="2023-08-10T01:09:32.482" v="821" actId="121"/>
      <pc:docMkLst>
        <pc:docMk/>
      </pc:docMkLst>
      <pc:sldChg chg="modSp mod">
        <pc:chgData name="Neron Parmar" userId="0daf9d7cf640bccd" providerId="LiveId" clId="{7ABC1448-C340-4A6D-BFE8-60610B5B8CFE}" dt="2023-08-10T01:09:32.482" v="821" actId="121"/>
        <pc:sldMkLst>
          <pc:docMk/>
          <pc:sldMk cId="2228097790" sldId="256"/>
        </pc:sldMkLst>
        <pc:spChg chg="mod">
          <ac:chgData name="Neron Parmar" userId="0daf9d7cf640bccd" providerId="LiveId" clId="{7ABC1448-C340-4A6D-BFE8-60610B5B8CFE}" dt="2023-08-10T01:09:32.482" v="821" actId="121"/>
          <ac:spMkLst>
            <pc:docMk/>
            <pc:sldMk cId="2228097790" sldId="256"/>
            <ac:spMk id="2" creationId="{DE246E6E-F1D8-BC99-61DE-B7BFB22761F3}"/>
          </ac:spMkLst>
        </pc:spChg>
      </pc:sldChg>
      <pc:sldChg chg="addSp modSp mod">
        <pc:chgData name="Neron Parmar" userId="0daf9d7cf640bccd" providerId="LiveId" clId="{7ABC1448-C340-4A6D-BFE8-60610B5B8CFE}" dt="2023-08-10T00:04:29.466" v="152" actId="27636"/>
        <pc:sldMkLst>
          <pc:docMk/>
          <pc:sldMk cId="3120680356" sldId="257"/>
        </pc:sldMkLst>
        <pc:spChg chg="mod">
          <ac:chgData name="Neron Parmar" userId="0daf9d7cf640bccd" providerId="LiveId" clId="{7ABC1448-C340-4A6D-BFE8-60610B5B8CFE}" dt="2023-08-10T00:04:29.466" v="152" actId="27636"/>
          <ac:spMkLst>
            <pc:docMk/>
            <pc:sldMk cId="3120680356" sldId="257"/>
            <ac:spMk id="3" creationId="{F1999FE8-BF15-A628-7C49-02902CB5755D}"/>
          </ac:spMkLst>
        </pc:spChg>
        <pc:picChg chg="add mod">
          <ac:chgData name="Neron Parmar" userId="0daf9d7cf640bccd" providerId="LiveId" clId="{7ABC1448-C340-4A6D-BFE8-60610B5B8CFE}" dt="2023-08-09T23:46:19.757" v="41" actId="1076"/>
          <ac:picMkLst>
            <pc:docMk/>
            <pc:sldMk cId="3120680356" sldId="257"/>
            <ac:picMk id="5" creationId="{C5488519-3979-D8A4-0F6A-90282E27C5F5}"/>
          </ac:picMkLst>
        </pc:picChg>
      </pc:sldChg>
      <pc:sldChg chg="modSp mod">
        <pc:chgData name="Neron Parmar" userId="0daf9d7cf640bccd" providerId="LiveId" clId="{7ABC1448-C340-4A6D-BFE8-60610B5B8CFE}" dt="2023-08-10T00:05:21.884" v="164" actId="403"/>
        <pc:sldMkLst>
          <pc:docMk/>
          <pc:sldMk cId="850025109" sldId="259"/>
        </pc:sldMkLst>
        <pc:spChg chg="mod">
          <ac:chgData name="Neron Parmar" userId="0daf9d7cf640bccd" providerId="LiveId" clId="{7ABC1448-C340-4A6D-BFE8-60610B5B8CFE}" dt="2023-08-10T00:05:21.884" v="164" actId="403"/>
          <ac:spMkLst>
            <pc:docMk/>
            <pc:sldMk cId="850025109" sldId="259"/>
            <ac:spMk id="3" creationId="{B9FA7A20-021D-0EEE-2146-3688F77708F7}"/>
          </ac:spMkLst>
        </pc:spChg>
      </pc:sldChg>
      <pc:sldChg chg="modSp mod">
        <pc:chgData name="Neron Parmar" userId="0daf9d7cf640bccd" providerId="LiveId" clId="{7ABC1448-C340-4A6D-BFE8-60610B5B8CFE}" dt="2023-08-10T00:04:10.773" v="146" actId="207"/>
        <pc:sldMkLst>
          <pc:docMk/>
          <pc:sldMk cId="3856019394" sldId="263"/>
        </pc:sldMkLst>
        <pc:spChg chg="mod">
          <ac:chgData name="Neron Parmar" userId="0daf9d7cf640bccd" providerId="LiveId" clId="{7ABC1448-C340-4A6D-BFE8-60610B5B8CFE}" dt="2023-08-10T00:04:10.773" v="146" actId="207"/>
          <ac:spMkLst>
            <pc:docMk/>
            <pc:sldMk cId="3856019394" sldId="263"/>
            <ac:spMk id="3" creationId="{DE78D5BE-31FC-CBD1-116F-8442C516540E}"/>
          </ac:spMkLst>
        </pc:spChg>
      </pc:sldChg>
      <pc:sldChg chg="modSp mod">
        <pc:chgData name="Neron Parmar" userId="0daf9d7cf640bccd" providerId="LiveId" clId="{7ABC1448-C340-4A6D-BFE8-60610B5B8CFE}" dt="2023-08-10T00:03:28.185" v="137" actId="207"/>
        <pc:sldMkLst>
          <pc:docMk/>
          <pc:sldMk cId="3893350710" sldId="264"/>
        </pc:sldMkLst>
        <pc:spChg chg="mod">
          <ac:chgData name="Neron Parmar" userId="0daf9d7cf640bccd" providerId="LiveId" clId="{7ABC1448-C340-4A6D-BFE8-60610B5B8CFE}" dt="2023-08-10T00:03:24.301" v="136" actId="207"/>
          <ac:spMkLst>
            <pc:docMk/>
            <pc:sldMk cId="3893350710" sldId="264"/>
            <ac:spMk id="3" creationId="{B7304E00-1D8F-91FF-E1DB-D3F80760C609}"/>
          </ac:spMkLst>
        </pc:spChg>
        <pc:spChg chg="mod">
          <ac:chgData name="Neron Parmar" userId="0daf9d7cf640bccd" providerId="LiveId" clId="{7ABC1448-C340-4A6D-BFE8-60610B5B8CFE}" dt="2023-08-10T00:03:28.185" v="137" actId="207"/>
          <ac:spMkLst>
            <pc:docMk/>
            <pc:sldMk cId="3893350710" sldId="264"/>
            <ac:spMk id="4" creationId="{1A797364-19A8-8B8F-7055-BA485B820B0F}"/>
          </ac:spMkLst>
        </pc:spChg>
        <pc:picChg chg="mod">
          <ac:chgData name="Neron Parmar" userId="0daf9d7cf640bccd" providerId="LiveId" clId="{7ABC1448-C340-4A6D-BFE8-60610B5B8CFE}" dt="2023-08-10T00:03:15.881" v="134" actId="1076"/>
          <ac:picMkLst>
            <pc:docMk/>
            <pc:sldMk cId="3893350710" sldId="264"/>
            <ac:picMk id="8" creationId="{3CE5F793-CCA6-2948-09FF-539FB0DC386D}"/>
          </ac:picMkLst>
        </pc:picChg>
      </pc:sldChg>
      <pc:sldChg chg="modSp mod">
        <pc:chgData name="Neron Parmar" userId="0daf9d7cf640bccd" providerId="LiveId" clId="{7ABC1448-C340-4A6D-BFE8-60610B5B8CFE}" dt="2023-08-10T00:01:11.351" v="117" actId="207"/>
        <pc:sldMkLst>
          <pc:docMk/>
          <pc:sldMk cId="151273161" sldId="265"/>
        </pc:sldMkLst>
        <pc:spChg chg="mod">
          <ac:chgData name="Neron Parmar" userId="0daf9d7cf640bccd" providerId="LiveId" clId="{7ABC1448-C340-4A6D-BFE8-60610B5B8CFE}" dt="2023-08-10T00:01:11.351" v="117" actId="207"/>
          <ac:spMkLst>
            <pc:docMk/>
            <pc:sldMk cId="151273161" sldId="265"/>
            <ac:spMk id="3" creationId="{48C5E076-8A46-639D-DFDF-5D797817DD0B}"/>
          </ac:spMkLst>
        </pc:spChg>
      </pc:sldChg>
      <pc:sldChg chg="modSp new mod">
        <pc:chgData name="Neron Parmar" userId="0daf9d7cf640bccd" providerId="LiveId" clId="{7ABC1448-C340-4A6D-BFE8-60610B5B8CFE}" dt="2023-08-10T01:07:24.783" v="774" actId="20577"/>
        <pc:sldMkLst>
          <pc:docMk/>
          <pc:sldMk cId="2896594516" sldId="266"/>
        </pc:sldMkLst>
        <pc:spChg chg="mod">
          <ac:chgData name="Neron Parmar" userId="0daf9d7cf640bccd" providerId="LiveId" clId="{7ABC1448-C340-4A6D-BFE8-60610B5B8CFE}" dt="2023-08-09T23:42:28.500" v="23" actId="20577"/>
          <ac:spMkLst>
            <pc:docMk/>
            <pc:sldMk cId="2896594516" sldId="266"/>
            <ac:spMk id="2" creationId="{3D97DF4B-8C77-157F-144D-D6BD92AD8818}"/>
          </ac:spMkLst>
        </pc:spChg>
        <pc:spChg chg="mod">
          <ac:chgData name="Neron Parmar" userId="0daf9d7cf640bccd" providerId="LiveId" clId="{7ABC1448-C340-4A6D-BFE8-60610B5B8CFE}" dt="2023-08-10T01:07:24.783" v="774" actId="20577"/>
          <ac:spMkLst>
            <pc:docMk/>
            <pc:sldMk cId="2896594516" sldId="266"/>
            <ac:spMk id="3" creationId="{8BFAFCE7-E663-2D6A-467F-CBD236C64960}"/>
          </ac:spMkLst>
        </pc:spChg>
      </pc:sldChg>
      <pc:sldChg chg="addSp modSp new mod">
        <pc:chgData name="Neron Parmar" userId="0daf9d7cf640bccd" providerId="LiveId" clId="{7ABC1448-C340-4A6D-BFE8-60610B5B8CFE}" dt="2023-08-10T01:08:29.061" v="787" actId="113"/>
        <pc:sldMkLst>
          <pc:docMk/>
          <pc:sldMk cId="1438259463" sldId="267"/>
        </pc:sldMkLst>
        <pc:spChg chg="mod">
          <ac:chgData name="Neron Parmar" userId="0daf9d7cf640bccd" providerId="LiveId" clId="{7ABC1448-C340-4A6D-BFE8-60610B5B8CFE}" dt="2023-08-10T01:08:29.061" v="787" actId="113"/>
          <ac:spMkLst>
            <pc:docMk/>
            <pc:sldMk cId="1438259463" sldId="267"/>
            <ac:spMk id="2" creationId="{28866515-440C-F404-FC6C-B22D1DDEE6DC}"/>
          </ac:spMkLst>
        </pc:spChg>
        <pc:spChg chg="mod">
          <ac:chgData name="Neron Parmar" userId="0daf9d7cf640bccd" providerId="LiveId" clId="{7ABC1448-C340-4A6D-BFE8-60610B5B8CFE}" dt="2023-08-10T00:00:10.906" v="107" actId="27636"/>
          <ac:spMkLst>
            <pc:docMk/>
            <pc:sldMk cId="1438259463" sldId="267"/>
            <ac:spMk id="3" creationId="{8B267F56-2C31-18F9-7C8B-193538B35FC1}"/>
          </ac:spMkLst>
        </pc:spChg>
        <pc:picChg chg="add mod">
          <ac:chgData name="Neron Parmar" userId="0daf9d7cf640bccd" providerId="LiveId" clId="{7ABC1448-C340-4A6D-BFE8-60610B5B8CFE}" dt="2023-08-09T23:56:52.639" v="87" actId="14100"/>
          <ac:picMkLst>
            <pc:docMk/>
            <pc:sldMk cId="1438259463" sldId="267"/>
            <ac:picMk id="5" creationId="{05A1D262-0679-44BA-A743-95160D226253}"/>
          </ac:picMkLst>
        </pc:picChg>
      </pc:sldChg>
      <pc:sldChg chg="addSp modSp new mod">
        <pc:chgData name="Neron Parmar" userId="0daf9d7cf640bccd" providerId="LiveId" clId="{7ABC1448-C340-4A6D-BFE8-60610B5B8CFE}" dt="2023-08-10T01:08:25.255" v="786" actId="113"/>
        <pc:sldMkLst>
          <pc:docMk/>
          <pc:sldMk cId="1664069261" sldId="268"/>
        </pc:sldMkLst>
        <pc:spChg chg="mod">
          <ac:chgData name="Neron Parmar" userId="0daf9d7cf640bccd" providerId="LiveId" clId="{7ABC1448-C340-4A6D-BFE8-60610B5B8CFE}" dt="2023-08-10T01:08:25.255" v="786" actId="113"/>
          <ac:spMkLst>
            <pc:docMk/>
            <pc:sldMk cId="1664069261" sldId="268"/>
            <ac:spMk id="2" creationId="{4855DAC5-CABB-7C73-EB5E-5BED59B59CCB}"/>
          </ac:spMkLst>
        </pc:spChg>
        <pc:spChg chg="mod">
          <ac:chgData name="Neron Parmar" userId="0daf9d7cf640bccd" providerId="LiveId" clId="{7ABC1448-C340-4A6D-BFE8-60610B5B8CFE}" dt="2023-08-10T00:00:36.010" v="114" actId="403"/>
          <ac:spMkLst>
            <pc:docMk/>
            <pc:sldMk cId="1664069261" sldId="268"/>
            <ac:spMk id="3" creationId="{16971698-A5C2-85A2-F8BF-E86720549BFA}"/>
          </ac:spMkLst>
        </pc:spChg>
        <pc:picChg chg="add mod">
          <ac:chgData name="Neron Parmar" userId="0daf9d7cf640bccd" providerId="LiveId" clId="{7ABC1448-C340-4A6D-BFE8-60610B5B8CFE}" dt="2023-08-10T00:09:01.309" v="174" actId="1076"/>
          <ac:picMkLst>
            <pc:docMk/>
            <pc:sldMk cId="1664069261" sldId="268"/>
            <ac:picMk id="2050" creationId="{7EDF1B28-66D4-A980-DF8F-2391DD8DA502}"/>
          </ac:picMkLst>
        </pc:picChg>
      </pc:sldChg>
      <pc:sldChg chg="new del">
        <pc:chgData name="Neron Parmar" userId="0daf9d7cf640bccd" providerId="LiveId" clId="{7ABC1448-C340-4A6D-BFE8-60610B5B8CFE}" dt="2023-08-10T00:04:50.147" v="154" actId="2696"/>
        <pc:sldMkLst>
          <pc:docMk/>
          <pc:sldMk cId="1507725018" sldId="269"/>
        </pc:sldMkLst>
      </pc:sldChg>
      <pc:sldChg chg="addSp modSp new mod ord">
        <pc:chgData name="Neron Parmar" userId="0daf9d7cf640bccd" providerId="LiveId" clId="{7ABC1448-C340-4A6D-BFE8-60610B5B8CFE}" dt="2023-08-10T00:06:15.955" v="170" actId="14100"/>
        <pc:sldMkLst>
          <pc:docMk/>
          <pc:sldMk cId="4003983736" sldId="269"/>
        </pc:sldMkLst>
        <pc:spChg chg="mod">
          <ac:chgData name="Neron Parmar" userId="0daf9d7cf640bccd" providerId="LiveId" clId="{7ABC1448-C340-4A6D-BFE8-60610B5B8CFE}" dt="2023-08-10T00:05:05.194" v="158"/>
          <ac:spMkLst>
            <pc:docMk/>
            <pc:sldMk cId="4003983736" sldId="269"/>
            <ac:spMk id="2" creationId="{3B6A23E7-6DC7-046E-1C06-3730EF3FF7B7}"/>
          </ac:spMkLst>
        </pc:spChg>
        <pc:spChg chg="mod">
          <ac:chgData name="Neron Parmar" userId="0daf9d7cf640bccd" providerId="LiveId" clId="{7ABC1448-C340-4A6D-BFE8-60610B5B8CFE}" dt="2023-08-10T00:05:31.267" v="166" actId="255"/>
          <ac:spMkLst>
            <pc:docMk/>
            <pc:sldMk cId="4003983736" sldId="269"/>
            <ac:spMk id="3" creationId="{F3D00250-BAE6-F947-B867-8A2544E0B001}"/>
          </ac:spMkLst>
        </pc:spChg>
        <pc:picChg chg="add mod">
          <ac:chgData name="Neron Parmar" userId="0daf9d7cf640bccd" providerId="LiveId" clId="{7ABC1448-C340-4A6D-BFE8-60610B5B8CFE}" dt="2023-08-10T00:06:15.955" v="170" actId="14100"/>
          <ac:picMkLst>
            <pc:docMk/>
            <pc:sldMk cId="4003983736" sldId="269"/>
            <ac:picMk id="1026" creationId="{85F6CD75-E401-B5A1-8C12-91D05478019D}"/>
          </ac:picMkLst>
        </pc:picChg>
      </pc:sldChg>
      <pc:sldChg chg="addSp delSp modSp new mod">
        <pc:chgData name="Neron Parmar" userId="0daf9d7cf640bccd" providerId="LiveId" clId="{7ABC1448-C340-4A6D-BFE8-60610B5B8CFE}" dt="2023-08-10T00:12:55.332" v="205" actId="14100"/>
        <pc:sldMkLst>
          <pc:docMk/>
          <pc:sldMk cId="3618159641" sldId="270"/>
        </pc:sldMkLst>
        <pc:spChg chg="mod">
          <ac:chgData name="Neron Parmar" userId="0daf9d7cf640bccd" providerId="LiveId" clId="{7ABC1448-C340-4A6D-BFE8-60610B5B8CFE}" dt="2023-08-10T00:09:32.386" v="185" actId="1076"/>
          <ac:spMkLst>
            <pc:docMk/>
            <pc:sldMk cId="3618159641" sldId="270"/>
            <ac:spMk id="2" creationId="{C39AEA2E-5314-C2A9-B876-47A708AF0D0D}"/>
          </ac:spMkLst>
        </pc:spChg>
        <pc:spChg chg="mod">
          <ac:chgData name="Neron Parmar" userId="0daf9d7cf640bccd" providerId="LiveId" clId="{7ABC1448-C340-4A6D-BFE8-60610B5B8CFE}" dt="2023-08-10T00:10:33.395" v="197" actId="113"/>
          <ac:spMkLst>
            <pc:docMk/>
            <pc:sldMk cId="3618159641" sldId="270"/>
            <ac:spMk id="3" creationId="{6B79A6C2-875C-B97D-4634-A8CCB643E59D}"/>
          </ac:spMkLst>
        </pc:spChg>
        <pc:picChg chg="add mod">
          <ac:chgData name="Neron Parmar" userId="0daf9d7cf640bccd" providerId="LiveId" clId="{7ABC1448-C340-4A6D-BFE8-60610B5B8CFE}" dt="2023-08-10T00:12:55.332" v="205" actId="14100"/>
          <ac:picMkLst>
            <pc:docMk/>
            <pc:sldMk cId="3618159641" sldId="270"/>
            <ac:picMk id="4" creationId="{D165F099-55C8-5707-0521-926098E111AF}"/>
          </ac:picMkLst>
        </pc:picChg>
        <pc:picChg chg="add del mod">
          <ac:chgData name="Neron Parmar" userId="0daf9d7cf640bccd" providerId="LiveId" clId="{7ABC1448-C340-4A6D-BFE8-60610B5B8CFE}" dt="2023-08-10T00:12:49.100" v="203" actId="21"/>
          <ac:picMkLst>
            <pc:docMk/>
            <pc:sldMk cId="3618159641" sldId="270"/>
            <ac:picMk id="3074" creationId="{D827ADD5-598E-390A-292D-85E759F96AD2}"/>
          </ac:picMkLst>
        </pc:picChg>
      </pc:sldChg>
      <pc:sldChg chg="addSp modSp new mod">
        <pc:chgData name="Neron Parmar" userId="0daf9d7cf640bccd" providerId="LiveId" clId="{7ABC1448-C340-4A6D-BFE8-60610B5B8CFE}" dt="2023-08-10T01:08:20.785" v="785" actId="113"/>
        <pc:sldMkLst>
          <pc:docMk/>
          <pc:sldMk cId="2414397549" sldId="271"/>
        </pc:sldMkLst>
        <pc:spChg chg="mod">
          <ac:chgData name="Neron Parmar" userId="0daf9d7cf640bccd" providerId="LiveId" clId="{7ABC1448-C340-4A6D-BFE8-60610B5B8CFE}" dt="2023-08-10T01:08:20.785" v="785" actId="113"/>
          <ac:spMkLst>
            <pc:docMk/>
            <pc:sldMk cId="2414397549" sldId="271"/>
            <ac:spMk id="2" creationId="{9D95DE64-0922-E652-C81C-56305793D414}"/>
          </ac:spMkLst>
        </pc:spChg>
        <pc:spChg chg="mod">
          <ac:chgData name="Neron Parmar" userId="0daf9d7cf640bccd" providerId="LiveId" clId="{7ABC1448-C340-4A6D-BFE8-60610B5B8CFE}" dt="2023-08-10T00:14:45.479" v="230" actId="5793"/>
          <ac:spMkLst>
            <pc:docMk/>
            <pc:sldMk cId="2414397549" sldId="271"/>
            <ac:spMk id="3" creationId="{90FFB6C1-81DA-A18F-FE49-7D933B50C1BE}"/>
          </ac:spMkLst>
        </pc:spChg>
        <pc:picChg chg="add mod">
          <ac:chgData name="Neron Parmar" userId="0daf9d7cf640bccd" providerId="LiveId" clId="{7ABC1448-C340-4A6D-BFE8-60610B5B8CFE}" dt="2023-08-10T00:14:56.563" v="231"/>
          <ac:picMkLst>
            <pc:docMk/>
            <pc:sldMk cId="2414397549" sldId="271"/>
            <ac:picMk id="4" creationId="{CF54A722-1775-AC1D-72C2-C94680E5BF8B}"/>
          </ac:picMkLst>
        </pc:picChg>
      </pc:sldChg>
      <pc:sldChg chg="addSp delSp modSp new mod">
        <pc:chgData name="Neron Parmar" userId="0daf9d7cf640bccd" providerId="LiveId" clId="{7ABC1448-C340-4A6D-BFE8-60610B5B8CFE}" dt="2023-08-10T00:15:49.776" v="264" actId="20577"/>
        <pc:sldMkLst>
          <pc:docMk/>
          <pc:sldMk cId="1070441091" sldId="272"/>
        </pc:sldMkLst>
        <pc:spChg chg="mod">
          <ac:chgData name="Neron Parmar" userId="0daf9d7cf640bccd" providerId="LiveId" clId="{7ABC1448-C340-4A6D-BFE8-60610B5B8CFE}" dt="2023-08-10T00:15:45.953" v="262" actId="115"/>
          <ac:spMkLst>
            <pc:docMk/>
            <pc:sldMk cId="1070441091" sldId="272"/>
            <ac:spMk id="2" creationId="{28168019-7ADB-A1F0-71D0-A55023193B99}"/>
          </ac:spMkLst>
        </pc:spChg>
        <pc:spChg chg="mod">
          <ac:chgData name="Neron Parmar" userId="0daf9d7cf640bccd" providerId="LiveId" clId="{7ABC1448-C340-4A6D-BFE8-60610B5B8CFE}" dt="2023-08-10T00:15:49.776" v="264" actId="20577"/>
          <ac:spMkLst>
            <pc:docMk/>
            <pc:sldMk cId="1070441091" sldId="272"/>
            <ac:spMk id="3" creationId="{52BC4C6B-094D-2367-CC3C-7766D045D238}"/>
          </ac:spMkLst>
        </pc:spChg>
        <pc:picChg chg="add del mod">
          <ac:chgData name="Neron Parmar" userId="0daf9d7cf640bccd" providerId="LiveId" clId="{7ABC1448-C340-4A6D-BFE8-60610B5B8CFE}" dt="2023-08-10T00:15:14.625" v="234"/>
          <ac:picMkLst>
            <pc:docMk/>
            <pc:sldMk cId="1070441091" sldId="272"/>
            <ac:picMk id="4" creationId="{AE205F73-9758-8304-59F5-4C79A969004E}"/>
          </ac:picMkLst>
        </pc:picChg>
      </pc:sldChg>
      <pc:sldChg chg="addSp delSp modSp new mod">
        <pc:chgData name="Neron Parmar" userId="0daf9d7cf640bccd" providerId="LiveId" clId="{7ABC1448-C340-4A6D-BFE8-60610B5B8CFE}" dt="2023-08-10T01:07:46.904" v="778" actId="115"/>
        <pc:sldMkLst>
          <pc:docMk/>
          <pc:sldMk cId="3124346487" sldId="273"/>
        </pc:sldMkLst>
        <pc:spChg chg="mod">
          <ac:chgData name="Neron Parmar" userId="0daf9d7cf640bccd" providerId="LiveId" clId="{7ABC1448-C340-4A6D-BFE8-60610B5B8CFE}" dt="2023-08-10T01:07:46.904" v="778" actId="115"/>
          <ac:spMkLst>
            <pc:docMk/>
            <pc:sldMk cId="3124346487" sldId="273"/>
            <ac:spMk id="2" creationId="{C73C8D2C-DE3C-2C25-0027-663712AB41C2}"/>
          </ac:spMkLst>
        </pc:spChg>
        <pc:spChg chg="mod">
          <ac:chgData name="Neron Parmar" userId="0daf9d7cf640bccd" providerId="LiveId" clId="{7ABC1448-C340-4A6D-BFE8-60610B5B8CFE}" dt="2023-08-10T00:23:32.745" v="322" actId="1076"/>
          <ac:spMkLst>
            <pc:docMk/>
            <pc:sldMk cId="3124346487" sldId="273"/>
            <ac:spMk id="3" creationId="{2C7C8058-109E-ECFD-E169-DDEA6672F479}"/>
          </ac:spMkLst>
        </pc:spChg>
        <pc:picChg chg="add del mod">
          <ac:chgData name="Neron Parmar" userId="0daf9d7cf640bccd" providerId="LiveId" clId="{7ABC1448-C340-4A6D-BFE8-60610B5B8CFE}" dt="2023-08-10T00:22:32.500" v="311"/>
          <ac:picMkLst>
            <pc:docMk/>
            <pc:sldMk cId="3124346487" sldId="273"/>
            <ac:picMk id="4098" creationId="{2ACA51EE-D510-612A-A3B5-FD1B2A6E6FF1}"/>
          </ac:picMkLst>
        </pc:picChg>
        <pc:picChg chg="add mod">
          <ac:chgData name="Neron Parmar" userId="0daf9d7cf640bccd" providerId="LiveId" clId="{7ABC1448-C340-4A6D-BFE8-60610B5B8CFE}" dt="2023-08-10T00:22:55.668" v="317" actId="14100"/>
          <ac:picMkLst>
            <pc:docMk/>
            <pc:sldMk cId="3124346487" sldId="273"/>
            <ac:picMk id="4100" creationId="{CE41693D-DFBA-DCF9-FFC0-0DCF9741012A}"/>
          </ac:picMkLst>
        </pc:picChg>
      </pc:sldChg>
      <pc:sldChg chg="modSp new del mod">
        <pc:chgData name="Neron Parmar" userId="0daf9d7cf640bccd" providerId="LiveId" clId="{7ABC1448-C340-4A6D-BFE8-60610B5B8CFE}" dt="2023-08-10T00:17:58.484" v="278" actId="2696"/>
        <pc:sldMkLst>
          <pc:docMk/>
          <pc:sldMk cId="3376327500" sldId="273"/>
        </pc:sldMkLst>
        <pc:spChg chg="mod">
          <ac:chgData name="Neron Parmar" userId="0daf9d7cf640bccd" providerId="LiveId" clId="{7ABC1448-C340-4A6D-BFE8-60610B5B8CFE}" dt="2023-08-10T00:17:45.312" v="276" actId="14100"/>
          <ac:spMkLst>
            <pc:docMk/>
            <pc:sldMk cId="3376327500" sldId="273"/>
            <ac:spMk id="2" creationId="{F32DA9F3-F1F3-83BF-01F4-E857CC3D5562}"/>
          </ac:spMkLst>
        </pc:spChg>
        <pc:spChg chg="mod">
          <ac:chgData name="Neron Parmar" userId="0daf9d7cf640bccd" providerId="LiveId" clId="{7ABC1448-C340-4A6D-BFE8-60610B5B8CFE}" dt="2023-08-10T00:17:54.059" v="277" actId="1076"/>
          <ac:spMkLst>
            <pc:docMk/>
            <pc:sldMk cId="3376327500" sldId="273"/>
            <ac:spMk id="3" creationId="{874A0BE9-77D9-F6BC-FCE1-99F25D4FE6FD}"/>
          </ac:spMkLst>
        </pc:spChg>
      </pc:sldChg>
      <pc:sldChg chg="addSp modSp new mod">
        <pc:chgData name="Neron Parmar" userId="0daf9d7cf640bccd" providerId="LiveId" clId="{7ABC1448-C340-4A6D-BFE8-60610B5B8CFE}" dt="2023-08-10T01:07:56.466" v="781" actId="20577"/>
        <pc:sldMkLst>
          <pc:docMk/>
          <pc:sldMk cId="3978758187" sldId="274"/>
        </pc:sldMkLst>
        <pc:spChg chg="mod">
          <ac:chgData name="Neron Parmar" userId="0daf9d7cf640bccd" providerId="LiveId" clId="{7ABC1448-C340-4A6D-BFE8-60610B5B8CFE}" dt="2023-08-10T01:07:56.466" v="781" actId="20577"/>
          <ac:spMkLst>
            <pc:docMk/>
            <pc:sldMk cId="3978758187" sldId="274"/>
            <ac:spMk id="2" creationId="{5DD54C4A-0300-DDF8-8AAE-430406798D96}"/>
          </ac:spMkLst>
        </pc:spChg>
        <pc:spChg chg="mod">
          <ac:chgData name="Neron Parmar" userId="0daf9d7cf640bccd" providerId="LiveId" clId="{7ABC1448-C340-4A6D-BFE8-60610B5B8CFE}" dt="2023-08-10T00:25:24.955" v="339" actId="1076"/>
          <ac:spMkLst>
            <pc:docMk/>
            <pc:sldMk cId="3978758187" sldId="274"/>
            <ac:spMk id="3" creationId="{C775A5CF-1CE1-D529-1C42-269A8A54A334}"/>
          </ac:spMkLst>
        </pc:spChg>
        <pc:picChg chg="add mod">
          <ac:chgData name="Neron Parmar" userId="0daf9d7cf640bccd" providerId="LiveId" clId="{7ABC1448-C340-4A6D-BFE8-60610B5B8CFE}" dt="2023-08-10T00:26:49.355" v="345" actId="14100"/>
          <ac:picMkLst>
            <pc:docMk/>
            <pc:sldMk cId="3978758187" sldId="274"/>
            <ac:picMk id="7170" creationId="{D3B37362-B663-D746-E1B9-2FEC28A7A1B9}"/>
          </ac:picMkLst>
        </pc:picChg>
      </pc:sldChg>
      <pc:sldChg chg="addSp modSp new mod">
        <pc:chgData name="Neron Parmar" userId="0daf9d7cf640bccd" providerId="LiveId" clId="{7ABC1448-C340-4A6D-BFE8-60610B5B8CFE}" dt="2023-08-10T01:08:03.459" v="784" actId="113"/>
        <pc:sldMkLst>
          <pc:docMk/>
          <pc:sldMk cId="841526060" sldId="275"/>
        </pc:sldMkLst>
        <pc:spChg chg="mod">
          <ac:chgData name="Neron Parmar" userId="0daf9d7cf640bccd" providerId="LiveId" clId="{7ABC1448-C340-4A6D-BFE8-60610B5B8CFE}" dt="2023-08-10T01:08:03.459" v="784" actId="113"/>
          <ac:spMkLst>
            <pc:docMk/>
            <pc:sldMk cId="841526060" sldId="275"/>
            <ac:spMk id="2" creationId="{650D076F-A201-2735-3745-6992541723F4}"/>
          </ac:spMkLst>
        </pc:spChg>
        <pc:spChg chg="mod">
          <ac:chgData name="Neron Parmar" userId="0daf9d7cf640bccd" providerId="LiveId" clId="{7ABC1448-C340-4A6D-BFE8-60610B5B8CFE}" dt="2023-08-10T00:28:13.722" v="359" actId="1076"/>
          <ac:spMkLst>
            <pc:docMk/>
            <pc:sldMk cId="841526060" sldId="275"/>
            <ac:spMk id="3" creationId="{1521DDD3-30D6-6956-EC0A-A367175925DA}"/>
          </ac:spMkLst>
        </pc:spChg>
        <pc:picChg chg="add mod">
          <ac:chgData name="Neron Parmar" userId="0daf9d7cf640bccd" providerId="LiveId" clId="{7ABC1448-C340-4A6D-BFE8-60610B5B8CFE}" dt="2023-08-10T00:29:13.278" v="362" actId="1076"/>
          <ac:picMkLst>
            <pc:docMk/>
            <pc:sldMk cId="841526060" sldId="275"/>
            <ac:picMk id="8194" creationId="{61D82B4A-4EDD-48C9-EBCE-52A1D26D0D0F}"/>
          </ac:picMkLst>
        </pc:picChg>
      </pc:sldChg>
      <pc:sldChg chg="modSp new mod">
        <pc:chgData name="Neron Parmar" userId="0daf9d7cf640bccd" providerId="LiveId" clId="{7ABC1448-C340-4A6D-BFE8-60610B5B8CFE}" dt="2023-08-10T00:41:23.416" v="379" actId="1076"/>
        <pc:sldMkLst>
          <pc:docMk/>
          <pc:sldMk cId="1053879240" sldId="276"/>
        </pc:sldMkLst>
        <pc:spChg chg="mod">
          <ac:chgData name="Neron Parmar" userId="0daf9d7cf640bccd" providerId="LiveId" clId="{7ABC1448-C340-4A6D-BFE8-60610B5B8CFE}" dt="2023-08-10T00:41:15.200" v="378" actId="1076"/>
          <ac:spMkLst>
            <pc:docMk/>
            <pc:sldMk cId="1053879240" sldId="276"/>
            <ac:spMk id="2" creationId="{615FCF57-ADBB-3690-9131-DB44814D61FF}"/>
          </ac:spMkLst>
        </pc:spChg>
        <pc:spChg chg="mod">
          <ac:chgData name="Neron Parmar" userId="0daf9d7cf640bccd" providerId="LiveId" clId="{7ABC1448-C340-4A6D-BFE8-60610B5B8CFE}" dt="2023-08-10T00:41:23.416" v="379" actId="1076"/>
          <ac:spMkLst>
            <pc:docMk/>
            <pc:sldMk cId="1053879240" sldId="276"/>
            <ac:spMk id="3" creationId="{7429BDD5-2877-4CCA-A757-EABB351134EB}"/>
          </ac:spMkLst>
        </pc:spChg>
      </pc:sldChg>
      <pc:sldChg chg="addSp modSp new mod">
        <pc:chgData name="Neron Parmar" userId="0daf9d7cf640bccd" providerId="LiveId" clId="{7ABC1448-C340-4A6D-BFE8-60610B5B8CFE}" dt="2023-08-10T00:54:43.601" v="539" actId="1076"/>
        <pc:sldMkLst>
          <pc:docMk/>
          <pc:sldMk cId="214502309" sldId="277"/>
        </pc:sldMkLst>
        <pc:spChg chg="mod">
          <ac:chgData name="Neron Parmar" userId="0daf9d7cf640bccd" providerId="LiveId" clId="{7ABC1448-C340-4A6D-BFE8-60610B5B8CFE}" dt="2023-08-10T00:45:13.661" v="425" actId="1076"/>
          <ac:spMkLst>
            <pc:docMk/>
            <pc:sldMk cId="214502309" sldId="277"/>
            <ac:spMk id="2" creationId="{54DEE3DE-56AC-F86B-1964-E204DDCDDE23}"/>
          </ac:spMkLst>
        </pc:spChg>
        <pc:spChg chg="mod">
          <ac:chgData name="Neron Parmar" userId="0daf9d7cf640bccd" providerId="LiveId" clId="{7ABC1448-C340-4A6D-BFE8-60610B5B8CFE}" dt="2023-08-10T00:48:03.342" v="467" actId="20577"/>
          <ac:spMkLst>
            <pc:docMk/>
            <pc:sldMk cId="214502309" sldId="277"/>
            <ac:spMk id="3" creationId="{22960664-8087-B25E-74DF-C4649B4ADBFA}"/>
          </ac:spMkLst>
        </pc:spChg>
        <pc:picChg chg="add mod">
          <ac:chgData name="Neron Parmar" userId="0daf9d7cf640bccd" providerId="LiveId" clId="{7ABC1448-C340-4A6D-BFE8-60610B5B8CFE}" dt="2023-08-10T00:54:43.601" v="539" actId="1076"/>
          <ac:picMkLst>
            <pc:docMk/>
            <pc:sldMk cId="214502309" sldId="277"/>
            <ac:picMk id="10242" creationId="{E4A44C65-6B62-BB35-9084-502EBD8D4100}"/>
          </ac:picMkLst>
        </pc:picChg>
      </pc:sldChg>
      <pc:sldChg chg="addSp delSp modSp new mod">
        <pc:chgData name="Neron Parmar" userId="0daf9d7cf640bccd" providerId="LiveId" clId="{7ABC1448-C340-4A6D-BFE8-60610B5B8CFE}" dt="2023-08-10T00:57:37.589" v="554" actId="1076"/>
        <pc:sldMkLst>
          <pc:docMk/>
          <pc:sldMk cId="1075067528" sldId="278"/>
        </pc:sldMkLst>
        <pc:spChg chg="mod">
          <ac:chgData name="Neron Parmar" userId="0daf9d7cf640bccd" providerId="LiveId" clId="{7ABC1448-C340-4A6D-BFE8-60610B5B8CFE}" dt="2023-08-10T00:48:48.494" v="477" actId="1076"/>
          <ac:spMkLst>
            <pc:docMk/>
            <pc:sldMk cId="1075067528" sldId="278"/>
            <ac:spMk id="2" creationId="{480FCD2B-E1AC-8075-0751-2075A4859685}"/>
          </ac:spMkLst>
        </pc:spChg>
        <pc:spChg chg="mod">
          <ac:chgData name="Neron Parmar" userId="0daf9d7cf640bccd" providerId="LiveId" clId="{7ABC1448-C340-4A6D-BFE8-60610B5B8CFE}" dt="2023-08-10T00:49:58.142" v="498" actId="255"/>
          <ac:spMkLst>
            <pc:docMk/>
            <pc:sldMk cId="1075067528" sldId="278"/>
            <ac:spMk id="3" creationId="{77381AA6-BFFB-CAFC-6E2B-B43C0C083CD8}"/>
          </ac:spMkLst>
        </pc:spChg>
        <pc:picChg chg="add del mod">
          <ac:chgData name="Neron Parmar" userId="0daf9d7cf640bccd" providerId="LiveId" clId="{7ABC1448-C340-4A6D-BFE8-60610B5B8CFE}" dt="2023-08-10T00:56:38.375" v="548" actId="21"/>
          <ac:picMkLst>
            <pc:docMk/>
            <pc:sldMk cId="1075067528" sldId="278"/>
            <ac:picMk id="11266" creationId="{5C661AF1-CF4D-FC40-6BD1-3C14608A2F3F}"/>
          </ac:picMkLst>
        </pc:picChg>
        <pc:picChg chg="add mod">
          <ac:chgData name="Neron Parmar" userId="0daf9d7cf640bccd" providerId="LiveId" clId="{7ABC1448-C340-4A6D-BFE8-60610B5B8CFE}" dt="2023-08-10T00:57:37.589" v="554" actId="1076"/>
          <ac:picMkLst>
            <pc:docMk/>
            <pc:sldMk cId="1075067528" sldId="278"/>
            <ac:picMk id="11268" creationId="{18A295BB-497B-D0B2-7213-E00D6C3B4787}"/>
          </ac:picMkLst>
        </pc:picChg>
      </pc:sldChg>
      <pc:sldChg chg="addSp modSp new mod">
        <pc:chgData name="Neron Parmar" userId="0daf9d7cf640bccd" providerId="LiveId" clId="{7ABC1448-C340-4A6D-BFE8-60610B5B8CFE}" dt="2023-08-10T00:53:46.219" v="536" actId="1076"/>
        <pc:sldMkLst>
          <pc:docMk/>
          <pc:sldMk cId="1189699406" sldId="279"/>
        </pc:sldMkLst>
        <pc:spChg chg="mod">
          <ac:chgData name="Neron Parmar" userId="0daf9d7cf640bccd" providerId="LiveId" clId="{7ABC1448-C340-4A6D-BFE8-60610B5B8CFE}" dt="2023-08-10T00:51:25.753" v="503" actId="1076"/>
          <ac:spMkLst>
            <pc:docMk/>
            <pc:sldMk cId="1189699406" sldId="279"/>
            <ac:spMk id="2" creationId="{1218235C-15A0-A30F-9005-A1916378A884}"/>
          </ac:spMkLst>
        </pc:spChg>
        <pc:spChg chg="mod">
          <ac:chgData name="Neron Parmar" userId="0daf9d7cf640bccd" providerId="LiveId" clId="{7ABC1448-C340-4A6D-BFE8-60610B5B8CFE}" dt="2023-08-10T00:52:41.867" v="529" actId="27636"/>
          <ac:spMkLst>
            <pc:docMk/>
            <pc:sldMk cId="1189699406" sldId="279"/>
            <ac:spMk id="3" creationId="{5D554571-F53E-3072-0A5D-522A996F1036}"/>
          </ac:spMkLst>
        </pc:spChg>
        <pc:picChg chg="add mod">
          <ac:chgData name="Neron Parmar" userId="0daf9d7cf640bccd" providerId="LiveId" clId="{7ABC1448-C340-4A6D-BFE8-60610B5B8CFE}" dt="2023-08-10T00:53:46.219" v="536" actId="1076"/>
          <ac:picMkLst>
            <pc:docMk/>
            <pc:sldMk cId="1189699406" sldId="279"/>
            <ac:picMk id="9218" creationId="{0660FA6B-B764-6AF2-7B26-76B5242F5F8E}"/>
          </ac:picMkLst>
        </pc:picChg>
      </pc:sldChg>
      <pc:sldChg chg="addSp modSp new mod">
        <pc:chgData name="Neron Parmar" userId="0daf9d7cf640bccd" providerId="LiveId" clId="{7ABC1448-C340-4A6D-BFE8-60610B5B8CFE}" dt="2023-08-10T01:03:58.045" v="687" actId="1076"/>
        <pc:sldMkLst>
          <pc:docMk/>
          <pc:sldMk cId="970724464" sldId="280"/>
        </pc:sldMkLst>
        <pc:spChg chg="mod">
          <ac:chgData name="Neron Parmar" userId="0daf9d7cf640bccd" providerId="LiveId" clId="{7ABC1448-C340-4A6D-BFE8-60610B5B8CFE}" dt="2023-08-10T01:01:39.879" v="677" actId="113"/>
          <ac:spMkLst>
            <pc:docMk/>
            <pc:sldMk cId="970724464" sldId="280"/>
            <ac:spMk id="2" creationId="{91A9A987-3D04-E459-0D54-0BE303530D46}"/>
          </ac:spMkLst>
        </pc:spChg>
        <pc:spChg chg="mod">
          <ac:chgData name="Neron Parmar" userId="0daf9d7cf640bccd" providerId="LiveId" clId="{7ABC1448-C340-4A6D-BFE8-60610B5B8CFE}" dt="2023-08-10T01:01:57.215" v="678" actId="255"/>
          <ac:spMkLst>
            <pc:docMk/>
            <pc:sldMk cId="970724464" sldId="280"/>
            <ac:spMk id="3" creationId="{A148D09B-BD28-55D6-EC8F-49CB88E2EA06}"/>
          </ac:spMkLst>
        </pc:spChg>
        <pc:picChg chg="add mod">
          <ac:chgData name="Neron Parmar" userId="0daf9d7cf640bccd" providerId="LiveId" clId="{7ABC1448-C340-4A6D-BFE8-60610B5B8CFE}" dt="2023-08-10T01:03:58.045" v="687" actId="1076"/>
          <ac:picMkLst>
            <pc:docMk/>
            <pc:sldMk cId="970724464" sldId="280"/>
            <ac:picMk id="12290" creationId="{3FA0DA19-7BE5-4DC5-53E5-5A876B8B36D5}"/>
          </ac:picMkLst>
        </pc:picChg>
      </pc:sldChg>
      <pc:sldChg chg="modSp new del">
        <pc:chgData name="Neron Parmar" userId="0daf9d7cf640bccd" providerId="LiveId" clId="{7ABC1448-C340-4A6D-BFE8-60610B5B8CFE}" dt="2023-08-10T00:59:14.007" v="561" actId="2696"/>
        <pc:sldMkLst>
          <pc:docMk/>
          <pc:sldMk cId="1469984321" sldId="280"/>
        </pc:sldMkLst>
        <pc:spChg chg="mod">
          <ac:chgData name="Neron Parmar" userId="0daf9d7cf640bccd" providerId="LiveId" clId="{7ABC1448-C340-4A6D-BFE8-60610B5B8CFE}" dt="2023-08-10T00:59:08.657" v="560"/>
          <ac:spMkLst>
            <pc:docMk/>
            <pc:sldMk cId="1469984321" sldId="280"/>
            <ac:spMk id="2" creationId="{FC1323B2-3170-405A-84B1-9015F0CA65C2}"/>
          </ac:spMkLst>
        </pc:spChg>
        <pc:spChg chg="mod">
          <ac:chgData name="Neron Parmar" userId="0daf9d7cf640bccd" providerId="LiveId" clId="{7ABC1448-C340-4A6D-BFE8-60610B5B8CFE}" dt="2023-08-10T00:59:08.657" v="560"/>
          <ac:spMkLst>
            <pc:docMk/>
            <pc:sldMk cId="1469984321" sldId="280"/>
            <ac:spMk id="3" creationId="{37213FEA-7ADA-71B2-8643-B398B6C28C12}"/>
          </ac:spMkLst>
        </pc:spChg>
      </pc:sldChg>
      <pc:sldChg chg="modSp new del">
        <pc:chgData name="Neron Parmar" userId="0daf9d7cf640bccd" providerId="LiveId" clId="{7ABC1448-C340-4A6D-BFE8-60610B5B8CFE}" dt="2023-08-10T00:58:56.771" v="558" actId="2696"/>
        <pc:sldMkLst>
          <pc:docMk/>
          <pc:sldMk cId="2885130698" sldId="280"/>
        </pc:sldMkLst>
        <pc:spChg chg="mod">
          <ac:chgData name="Neron Parmar" userId="0daf9d7cf640bccd" providerId="LiveId" clId="{7ABC1448-C340-4A6D-BFE8-60610B5B8CFE}" dt="2023-08-10T00:58:41.592" v="557"/>
          <ac:spMkLst>
            <pc:docMk/>
            <pc:sldMk cId="2885130698" sldId="280"/>
            <ac:spMk id="2" creationId="{9F567F70-D27E-04AA-3F4D-C4778CFD6550}"/>
          </ac:spMkLst>
        </pc:spChg>
        <pc:spChg chg="mod">
          <ac:chgData name="Neron Parmar" userId="0daf9d7cf640bccd" providerId="LiveId" clId="{7ABC1448-C340-4A6D-BFE8-60610B5B8CFE}" dt="2023-08-10T00:58:41.592" v="557"/>
          <ac:spMkLst>
            <pc:docMk/>
            <pc:sldMk cId="2885130698" sldId="280"/>
            <ac:spMk id="3" creationId="{5A093BA0-07F3-DF07-0184-5B4EE9878746}"/>
          </ac:spMkLst>
        </pc:spChg>
      </pc:sldChg>
      <pc:sldMasterChg chg="modSldLayout">
        <pc:chgData name="Neron Parmar" userId="0daf9d7cf640bccd" providerId="LiveId" clId="{7ABC1448-C340-4A6D-BFE8-60610B5B8CFE}" dt="2023-08-10T00:18:27.375" v="280"/>
        <pc:sldMasterMkLst>
          <pc:docMk/>
          <pc:sldMasterMk cId="2371362173" sldId="2147484072"/>
        </pc:sldMasterMkLst>
        <pc:sldLayoutChg chg="delSp">
          <pc:chgData name="Neron Parmar" userId="0daf9d7cf640bccd" providerId="LiveId" clId="{7ABC1448-C340-4A6D-BFE8-60610B5B8CFE}" dt="2023-08-10T00:18:27.375" v="280"/>
          <pc:sldLayoutMkLst>
            <pc:docMk/>
            <pc:sldMasterMk cId="2371362173" sldId="2147484072"/>
            <pc:sldLayoutMk cId="2935237493" sldId="2147484090"/>
          </pc:sldLayoutMkLst>
          <pc:spChg chg="del">
            <ac:chgData name="Neron Parmar" userId="0daf9d7cf640bccd" providerId="LiveId" clId="{7ABC1448-C340-4A6D-BFE8-60610B5B8CFE}" dt="2023-08-10T00:18:27.375" v="280"/>
            <ac:spMkLst>
              <pc:docMk/>
              <pc:sldMasterMk cId="2371362173" sldId="2147484072"/>
              <pc:sldLayoutMk cId="2935237493" sldId="2147484090"/>
              <ac:spMk id="8" creationId="{00000000-0000-0000-0000-000000000000}"/>
            </ac:spMkLst>
          </pc:spChg>
        </pc:sldLayoutChg>
      </pc:sldMasterChg>
      <pc:sldMasterChg chg="del delSldLayout">
        <pc:chgData name="Neron Parmar" userId="0daf9d7cf640bccd" providerId="LiveId" clId="{7ABC1448-C340-4A6D-BFE8-60610B5B8CFE}" dt="2023-08-10T00:17:58.484" v="278" actId="2696"/>
        <pc:sldMasterMkLst>
          <pc:docMk/>
          <pc:sldMasterMk cId="3569462298" sldId="2147484072"/>
        </pc:sldMasterMkLst>
        <pc:sldLayoutChg chg="del">
          <pc:chgData name="Neron Parmar" userId="0daf9d7cf640bccd" providerId="LiveId" clId="{7ABC1448-C340-4A6D-BFE8-60610B5B8CFE}" dt="2023-08-10T00:17:58.484" v="278" actId="2696"/>
          <pc:sldLayoutMkLst>
            <pc:docMk/>
            <pc:sldMasterMk cId="3569462298" sldId="2147484072"/>
            <pc:sldLayoutMk cId="213911333" sldId="2147484073"/>
          </pc:sldLayoutMkLst>
        </pc:sldLayoutChg>
        <pc:sldLayoutChg chg="del">
          <pc:chgData name="Neron Parmar" userId="0daf9d7cf640bccd" providerId="LiveId" clId="{7ABC1448-C340-4A6D-BFE8-60610B5B8CFE}" dt="2023-08-10T00:17:58.484" v="278" actId="2696"/>
          <pc:sldLayoutMkLst>
            <pc:docMk/>
            <pc:sldMasterMk cId="3569462298" sldId="2147484072"/>
            <pc:sldLayoutMk cId="920572013" sldId="2147484074"/>
          </pc:sldLayoutMkLst>
        </pc:sldLayoutChg>
        <pc:sldLayoutChg chg="del">
          <pc:chgData name="Neron Parmar" userId="0daf9d7cf640bccd" providerId="LiveId" clId="{7ABC1448-C340-4A6D-BFE8-60610B5B8CFE}" dt="2023-08-10T00:17:58.484" v="278" actId="2696"/>
          <pc:sldLayoutMkLst>
            <pc:docMk/>
            <pc:sldMasterMk cId="3569462298" sldId="2147484072"/>
            <pc:sldLayoutMk cId="1385152954" sldId="2147484075"/>
          </pc:sldLayoutMkLst>
        </pc:sldLayoutChg>
        <pc:sldLayoutChg chg="del">
          <pc:chgData name="Neron Parmar" userId="0daf9d7cf640bccd" providerId="LiveId" clId="{7ABC1448-C340-4A6D-BFE8-60610B5B8CFE}" dt="2023-08-10T00:17:58.484" v="278" actId="2696"/>
          <pc:sldLayoutMkLst>
            <pc:docMk/>
            <pc:sldMasterMk cId="3569462298" sldId="2147484072"/>
            <pc:sldLayoutMk cId="271573263" sldId="2147484076"/>
          </pc:sldLayoutMkLst>
        </pc:sldLayoutChg>
        <pc:sldLayoutChg chg="del">
          <pc:chgData name="Neron Parmar" userId="0daf9d7cf640bccd" providerId="LiveId" clId="{7ABC1448-C340-4A6D-BFE8-60610B5B8CFE}" dt="2023-08-10T00:17:58.484" v="278" actId="2696"/>
          <pc:sldLayoutMkLst>
            <pc:docMk/>
            <pc:sldMasterMk cId="3569462298" sldId="2147484072"/>
            <pc:sldLayoutMk cId="3239301896" sldId="2147484077"/>
          </pc:sldLayoutMkLst>
        </pc:sldLayoutChg>
        <pc:sldLayoutChg chg="del">
          <pc:chgData name="Neron Parmar" userId="0daf9d7cf640bccd" providerId="LiveId" clId="{7ABC1448-C340-4A6D-BFE8-60610B5B8CFE}" dt="2023-08-10T00:17:58.484" v="278" actId="2696"/>
          <pc:sldLayoutMkLst>
            <pc:docMk/>
            <pc:sldMasterMk cId="3569462298" sldId="2147484072"/>
            <pc:sldLayoutMk cId="2982517593" sldId="2147484078"/>
          </pc:sldLayoutMkLst>
        </pc:sldLayoutChg>
        <pc:sldLayoutChg chg="del">
          <pc:chgData name="Neron Parmar" userId="0daf9d7cf640bccd" providerId="LiveId" clId="{7ABC1448-C340-4A6D-BFE8-60610B5B8CFE}" dt="2023-08-10T00:17:58.484" v="278" actId="2696"/>
          <pc:sldLayoutMkLst>
            <pc:docMk/>
            <pc:sldMasterMk cId="3569462298" sldId="2147484072"/>
            <pc:sldLayoutMk cId="2429257318" sldId="2147484079"/>
          </pc:sldLayoutMkLst>
        </pc:sldLayoutChg>
        <pc:sldLayoutChg chg="del">
          <pc:chgData name="Neron Parmar" userId="0daf9d7cf640bccd" providerId="LiveId" clId="{7ABC1448-C340-4A6D-BFE8-60610B5B8CFE}" dt="2023-08-10T00:17:58.484" v="278" actId="2696"/>
          <pc:sldLayoutMkLst>
            <pc:docMk/>
            <pc:sldMasterMk cId="3569462298" sldId="2147484072"/>
            <pc:sldLayoutMk cId="3557152707" sldId="2147484080"/>
          </pc:sldLayoutMkLst>
        </pc:sldLayoutChg>
        <pc:sldLayoutChg chg="del">
          <pc:chgData name="Neron Parmar" userId="0daf9d7cf640bccd" providerId="LiveId" clId="{7ABC1448-C340-4A6D-BFE8-60610B5B8CFE}" dt="2023-08-10T00:17:58.484" v="278" actId="2696"/>
          <pc:sldLayoutMkLst>
            <pc:docMk/>
            <pc:sldMasterMk cId="3569462298" sldId="2147484072"/>
            <pc:sldLayoutMk cId="3018725231" sldId="2147484081"/>
          </pc:sldLayoutMkLst>
        </pc:sldLayoutChg>
        <pc:sldLayoutChg chg="del">
          <pc:chgData name="Neron Parmar" userId="0daf9d7cf640bccd" providerId="LiveId" clId="{7ABC1448-C340-4A6D-BFE8-60610B5B8CFE}" dt="2023-08-10T00:17:58.484" v="278" actId="2696"/>
          <pc:sldLayoutMkLst>
            <pc:docMk/>
            <pc:sldMasterMk cId="3569462298" sldId="2147484072"/>
            <pc:sldLayoutMk cId="1039687636" sldId="2147484082"/>
          </pc:sldLayoutMkLst>
        </pc:sldLayoutChg>
        <pc:sldLayoutChg chg="del">
          <pc:chgData name="Neron Parmar" userId="0daf9d7cf640bccd" providerId="LiveId" clId="{7ABC1448-C340-4A6D-BFE8-60610B5B8CFE}" dt="2023-08-10T00:17:58.484" v="278" actId="2696"/>
          <pc:sldLayoutMkLst>
            <pc:docMk/>
            <pc:sldMasterMk cId="3569462298" sldId="2147484072"/>
            <pc:sldLayoutMk cId="2488889081" sldId="2147484083"/>
          </pc:sldLayoutMkLst>
        </pc:sldLayoutChg>
      </pc:sldMasterChg>
      <pc:sldMasterChg chg="del delSldLayout">
        <pc:chgData name="Neron Parmar" userId="0daf9d7cf640bccd" providerId="LiveId" clId="{7ABC1448-C340-4A6D-BFE8-60610B5B8CFE}" dt="2023-08-10T00:59:14.007" v="561" actId="2696"/>
        <pc:sldMasterMkLst>
          <pc:docMk/>
          <pc:sldMasterMk cId="3023312702" sldId="2147484130"/>
        </pc:sldMasterMkLst>
        <pc:sldLayoutChg chg="del">
          <pc:chgData name="Neron Parmar" userId="0daf9d7cf640bccd" providerId="LiveId" clId="{7ABC1448-C340-4A6D-BFE8-60610B5B8CFE}" dt="2023-08-10T00:59:14.007" v="561" actId="2696"/>
          <pc:sldLayoutMkLst>
            <pc:docMk/>
            <pc:sldMasterMk cId="3023312702" sldId="2147484130"/>
            <pc:sldLayoutMk cId="2808861289" sldId="2147484131"/>
          </pc:sldLayoutMkLst>
        </pc:sldLayoutChg>
        <pc:sldLayoutChg chg="del">
          <pc:chgData name="Neron Parmar" userId="0daf9d7cf640bccd" providerId="LiveId" clId="{7ABC1448-C340-4A6D-BFE8-60610B5B8CFE}" dt="2023-08-10T00:59:14.007" v="561" actId="2696"/>
          <pc:sldLayoutMkLst>
            <pc:docMk/>
            <pc:sldMasterMk cId="3023312702" sldId="2147484130"/>
            <pc:sldLayoutMk cId="274827209" sldId="2147484132"/>
          </pc:sldLayoutMkLst>
        </pc:sldLayoutChg>
        <pc:sldLayoutChg chg="del">
          <pc:chgData name="Neron Parmar" userId="0daf9d7cf640bccd" providerId="LiveId" clId="{7ABC1448-C340-4A6D-BFE8-60610B5B8CFE}" dt="2023-08-10T00:59:14.007" v="561" actId="2696"/>
          <pc:sldLayoutMkLst>
            <pc:docMk/>
            <pc:sldMasterMk cId="3023312702" sldId="2147484130"/>
            <pc:sldLayoutMk cId="2382055634" sldId="2147484133"/>
          </pc:sldLayoutMkLst>
        </pc:sldLayoutChg>
        <pc:sldLayoutChg chg="del">
          <pc:chgData name="Neron Parmar" userId="0daf9d7cf640bccd" providerId="LiveId" clId="{7ABC1448-C340-4A6D-BFE8-60610B5B8CFE}" dt="2023-08-10T00:59:14.007" v="561" actId="2696"/>
          <pc:sldLayoutMkLst>
            <pc:docMk/>
            <pc:sldMasterMk cId="3023312702" sldId="2147484130"/>
            <pc:sldLayoutMk cId="492594704" sldId="2147484134"/>
          </pc:sldLayoutMkLst>
        </pc:sldLayoutChg>
        <pc:sldLayoutChg chg="del">
          <pc:chgData name="Neron Parmar" userId="0daf9d7cf640bccd" providerId="LiveId" clId="{7ABC1448-C340-4A6D-BFE8-60610B5B8CFE}" dt="2023-08-10T00:59:14.007" v="561" actId="2696"/>
          <pc:sldLayoutMkLst>
            <pc:docMk/>
            <pc:sldMasterMk cId="3023312702" sldId="2147484130"/>
            <pc:sldLayoutMk cId="4149250099" sldId="2147484135"/>
          </pc:sldLayoutMkLst>
        </pc:sldLayoutChg>
        <pc:sldLayoutChg chg="del">
          <pc:chgData name="Neron Parmar" userId="0daf9d7cf640bccd" providerId="LiveId" clId="{7ABC1448-C340-4A6D-BFE8-60610B5B8CFE}" dt="2023-08-10T00:59:14.007" v="561" actId="2696"/>
          <pc:sldLayoutMkLst>
            <pc:docMk/>
            <pc:sldMasterMk cId="3023312702" sldId="2147484130"/>
            <pc:sldLayoutMk cId="2353509187" sldId="2147484136"/>
          </pc:sldLayoutMkLst>
        </pc:sldLayoutChg>
        <pc:sldLayoutChg chg="del">
          <pc:chgData name="Neron Parmar" userId="0daf9d7cf640bccd" providerId="LiveId" clId="{7ABC1448-C340-4A6D-BFE8-60610B5B8CFE}" dt="2023-08-10T00:59:14.007" v="561" actId="2696"/>
          <pc:sldLayoutMkLst>
            <pc:docMk/>
            <pc:sldMasterMk cId="3023312702" sldId="2147484130"/>
            <pc:sldLayoutMk cId="3523365980" sldId="2147484137"/>
          </pc:sldLayoutMkLst>
        </pc:sldLayoutChg>
        <pc:sldLayoutChg chg="del">
          <pc:chgData name="Neron Parmar" userId="0daf9d7cf640bccd" providerId="LiveId" clId="{7ABC1448-C340-4A6D-BFE8-60610B5B8CFE}" dt="2023-08-10T00:59:14.007" v="561" actId="2696"/>
          <pc:sldLayoutMkLst>
            <pc:docMk/>
            <pc:sldMasterMk cId="3023312702" sldId="2147484130"/>
            <pc:sldLayoutMk cId="4158254617" sldId="2147484138"/>
          </pc:sldLayoutMkLst>
        </pc:sldLayoutChg>
        <pc:sldLayoutChg chg="del">
          <pc:chgData name="Neron Parmar" userId="0daf9d7cf640bccd" providerId="LiveId" clId="{7ABC1448-C340-4A6D-BFE8-60610B5B8CFE}" dt="2023-08-10T00:59:14.007" v="561" actId="2696"/>
          <pc:sldLayoutMkLst>
            <pc:docMk/>
            <pc:sldMasterMk cId="3023312702" sldId="2147484130"/>
            <pc:sldLayoutMk cId="145365800" sldId="2147484139"/>
          </pc:sldLayoutMkLst>
        </pc:sldLayoutChg>
        <pc:sldLayoutChg chg="del">
          <pc:chgData name="Neron Parmar" userId="0daf9d7cf640bccd" providerId="LiveId" clId="{7ABC1448-C340-4A6D-BFE8-60610B5B8CFE}" dt="2023-08-10T00:59:14.007" v="561" actId="2696"/>
          <pc:sldLayoutMkLst>
            <pc:docMk/>
            <pc:sldMasterMk cId="3023312702" sldId="2147484130"/>
            <pc:sldLayoutMk cId="3796354269" sldId="2147484140"/>
          </pc:sldLayoutMkLst>
        </pc:sldLayoutChg>
        <pc:sldLayoutChg chg="del">
          <pc:chgData name="Neron Parmar" userId="0daf9d7cf640bccd" providerId="LiveId" clId="{7ABC1448-C340-4A6D-BFE8-60610B5B8CFE}" dt="2023-08-10T00:59:14.007" v="561" actId="2696"/>
          <pc:sldLayoutMkLst>
            <pc:docMk/>
            <pc:sldMasterMk cId="3023312702" sldId="2147484130"/>
            <pc:sldLayoutMk cId="3080952385" sldId="2147484141"/>
          </pc:sldLayoutMkLst>
        </pc:sldLayoutChg>
        <pc:sldLayoutChg chg="del">
          <pc:chgData name="Neron Parmar" userId="0daf9d7cf640bccd" providerId="LiveId" clId="{7ABC1448-C340-4A6D-BFE8-60610B5B8CFE}" dt="2023-08-10T00:59:14.007" v="561" actId="2696"/>
          <pc:sldLayoutMkLst>
            <pc:docMk/>
            <pc:sldMasterMk cId="3023312702" sldId="2147484130"/>
            <pc:sldLayoutMk cId="708059360" sldId="2147484142"/>
          </pc:sldLayoutMkLst>
        </pc:sldLayoutChg>
        <pc:sldLayoutChg chg="del">
          <pc:chgData name="Neron Parmar" userId="0daf9d7cf640bccd" providerId="LiveId" clId="{7ABC1448-C340-4A6D-BFE8-60610B5B8CFE}" dt="2023-08-10T00:59:14.007" v="561" actId="2696"/>
          <pc:sldLayoutMkLst>
            <pc:docMk/>
            <pc:sldMasterMk cId="3023312702" sldId="2147484130"/>
            <pc:sldLayoutMk cId="1789228330" sldId="2147484143"/>
          </pc:sldLayoutMkLst>
        </pc:sldLayoutChg>
        <pc:sldLayoutChg chg="del">
          <pc:chgData name="Neron Parmar" userId="0daf9d7cf640bccd" providerId="LiveId" clId="{7ABC1448-C340-4A6D-BFE8-60610B5B8CFE}" dt="2023-08-10T00:59:14.007" v="561" actId="2696"/>
          <pc:sldLayoutMkLst>
            <pc:docMk/>
            <pc:sldMasterMk cId="3023312702" sldId="2147484130"/>
            <pc:sldLayoutMk cId="550240465" sldId="2147484144"/>
          </pc:sldLayoutMkLst>
        </pc:sldLayoutChg>
        <pc:sldLayoutChg chg="del">
          <pc:chgData name="Neron Parmar" userId="0daf9d7cf640bccd" providerId="LiveId" clId="{7ABC1448-C340-4A6D-BFE8-60610B5B8CFE}" dt="2023-08-10T00:59:14.007" v="561" actId="2696"/>
          <pc:sldLayoutMkLst>
            <pc:docMk/>
            <pc:sldMasterMk cId="3023312702" sldId="2147484130"/>
            <pc:sldLayoutMk cId="2591186619" sldId="2147484145"/>
          </pc:sldLayoutMkLst>
        </pc:sldLayoutChg>
        <pc:sldLayoutChg chg="del">
          <pc:chgData name="Neron Parmar" userId="0daf9d7cf640bccd" providerId="LiveId" clId="{7ABC1448-C340-4A6D-BFE8-60610B5B8CFE}" dt="2023-08-10T00:59:14.007" v="561" actId="2696"/>
          <pc:sldLayoutMkLst>
            <pc:docMk/>
            <pc:sldMasterMk cId="3023312702" sldId="2147484130"/>
            <pc:sldLayoutMk cId="1198998064" sldId="2147484146"/>
          </pc:sldLayoutMkLst>
        </pc:sldLayoutChg>
        <pc:sldLayoutChg chg="del">
          <pc:chgData name="Neron Parmar" userId="0daf9d7cf640bccd" providerId="LiveId" clId="{7ABC1448-C340-4A6D-BFE8-60610B5B8CFE}" dt="2023-08-10T00:59:14.007" v="561" actId="2696"/>
          <pc:sldLayoutMkLst>
            <pc:docMk/>
            <pc:sldMasterMk cId="3023312702" sldId="2147484130"/>
            <pc:sldLayoutMk cId="2442061447" sldId="2147484147"/>
          </pc:sldLayoutMkLst>
        </pc:sldLayoutChg>
      </pc:sldMasterChg>
      <pc:sldMasterChg chg="del delSldLayout">
        <pc:chgData name="Neron Parmar" userId="0daf9d7cf640bccd" providerId="LiveId" clId="{7ABC1448-C340-4A6D-BFE8-60610B5B8CFE}" dt="2023-08-10T00:58:56.771" v="558" actId="2696"/>
        <pc:sldMasterMkLst>
          <pc:docMk/>
          <pc:sldMasterMk cId="2921209833" sldId="2147484148"/>
        </pc:sldMasterMkLst>
        <pc:sldLayoutChg chg="del">
          <pc:chgData name="Neron Parmar" userId="0daf9d7cf640bccd" providerId="LiveId" clId="{7ABC1448-C340-4A6D-BFE8-60610B5B8CFE}" dt="2023-08-10T00:58:56.771" v="558" actId="2696"/>
          <pc:sldLayoutMkLst>
            <pc:docMk/>
            <pc:sldMasterMk cId="2921209833" sldId="2147484148"/>
            <pc:sldLayoutMk cId="3126994611" sldId="2147484149"/>
          </pc:sldLayoutMkLst>
        </pc:sldLayoutChg>
        <pc:sldLayoutChg chg="del">
          <pc:chgData name="Neron Parmar" userId="0daf9d7cf640bccd" providerId="LiveId" clId="{7ABC1448-C340-4A6D-BFE8-60610B5B8CFE}" dt="2023-08-10T00:58:56.771" v="558" actId="2696"/>
          <pc:sldLayoutMkLst>
            <pc:docMk/>
            <pc:sldMasterMk cId="2921209833" sldId="2147484148"/>
            <pc:sldLayoutMk cId="1137299874" sldId="2147484150"/>
          </pc:sldLayoutMkLst>
        </pc:sldLayoutChg>
        <pc:sldLayoutChg chg="del">
          <pc:chgData name="Neron Parmar" userId="0daf9d7cf640bccd" providerId="LiveId" clId="{7ABC1448-C340-4A6D-BFE8-60610B5B8CFE}" dt="2023-08-10T00:58:56.771" v="558" actId="2696"/>
          <pc:sldLayoutMkLst>
            <pc:docMk/>
            <pc:sldMasterMk cId="2921209833" sldId="2147484148"/>
            <pc:sldLayoutMk cId="1289906668" sldId="2147484151"/>
          </pc:sldLayoutMkLst>
        </pc:sldLayoutChg>
        <pc:sldLayoutChg chg="del">
          <pc:chgData name="Neron Parmar" userId="0daf9d7cf640bccd" providerId="LiveId" clId="{7ABC1448-C340-4A6D-BFE8-60610B5B8CFE}" dt="2023-08-10T00:58:56.771" v="558" actId="2696"/>
          <pc:sldLayoutMkLst>
            <pc:docMk/>
            <pc:sldMasterMk cId="2921209833" sldId="2147484148"/>
            <pc:sldLayoutMk cId="98387507" sldId="2147484152"/>
          </pc:sldLayoutMkLst>
        </pc:sldLayoutChg>
        <pc:sldLayoutChg chg="del">
          <pc:chgData name="Neron Parmar" userId="0daf9d7cf640bccd" providerId="LiveId" clId="{7ABC1448-C340-4A6D-BFE8-60610B5B8CFE}" dt="2023-08-10T00:58:56.771" v="558" actId="2696"/>
          <pc:sldLayoutMkLst>
            <pc:docMk/>
            <pc:sldMasterMk cId="2921209833" sldId="2147484148"/>
            <pc:sldLayoutMk cId="1104747438" sldId="2147484153"/>
          </pc:sldLayoutMkLst>
        </pc:sldLayoutChg>
        <pc:sldLayoutChg chg="del">
          <pc:chgData name="Neron Parmar" userId="0daf9d7cf640bccd" providerId="LiveId" clId="{7ABC1448-C340-4A6D-BFE8-60610B5B8CFE}" dt="2023-08-10T00:58:56.771" v="558" actId="2696"/>
          <pc:sldLayoutMkLst>
            <pc:docMk/>
            <pc:sldMasterMk cId="2921209833" sldId="2147484148"/>
            <pc:sldLayoutMk cId="2525515947" sldId="2147484154"/>
          </pc:sldLayoutMkLst>
        </pc:sldLayoutChg>
        <pc:sldLayoutChg chg="del">
          <pc:chgData name="Neron Parmar" userId="0daf9d7cf640bccd" providerId="LiveId" clId="{7ABC1448-C340-4A6D-BFE8-60610B5B8CFE}" dt="2023-08-10T00:58:56.771" v="558" actId="2696"/>
          <pc:sldLayoutMkLst>
            <pc:docMk/>
            <pc:sldMasterMk cId="2921209833" sldId="2147484148"/>
            <pc:sldLayoutMk cId="2800615618" sldId="2147484155"/>
          </pc:sldLayoutMkLst>
        </pc:sldLayoutChg>
        <pc:sldLayoutChg chg="del">
          <pc:chgData name="Neron Parmar" userId="0daf9d7cf640bccd" providerId="LiveId" clId="{7ABC1448-C340-4A6D-BFE8-60610B5B8CFE}" dt="2023-08-10T00:58:56.771" v="558" actId="2696"/>
          <pc:sldLayoutMkLst>
            <pc:docMk/>
            <pc:sldMasterMk cId="2921209833" sldId="2147484148"/>
            <pc:sldLayoutMk cId="3705199146" sldId="2147484156"/>
          </pc:sldLayoutMkLst>
        </pc:sldLayoutChg>
        <pc:sldLayoutChg chg="del">
          <pc:chgData name="Neron Parmar" userId="0daf9d7cf640bccd" providerId="LiveId" clId="{7ABC1448-C340-4A6D-BFE8-60610B5B8CFE}" dt="2023-08-10T00:58:56.771" v="558" actId="2696"/>
          <pc:sldLayoutMkLst>
            <pc:docMk/>
            <pc:sldMasterMk cId="2921209833" sldId="2147484148"/>
            <pc:sldLayoutMk cId="1953420772" sldId="2147484157"/>
          </pc:sldLayoutMkLst>
        </pc:sldLayoutChg>
        <pc:sldLayoutChg chg="del">
          <pc:chgData name="Neron Parmar" userId="0daf9d7cf640bccd" providerId="LiveId" clId="{7ABC1448-C340-4A6D-BFE8-60610B5B8CFE}" dt="2023-08-10T00:58:56.771" v="558" actId="2696"/>
          <pc:sldLayoutMkLst>
            <pc:docMk/>
            <pc:sldMasterMk cId="2921209833" sldId="2147484148"/>
            <pc:sldLayoutMk cId="302288496" sldId="2147484158"/>
          </pc:sldLayoutMkLst>
        </pc:sldLayoutChg>
        <pc:sldLayoutChg chg="del">
          <pc:chgData name="Neron Parmar" userId="0daf9d7cf640bccd" providerId="LiveId" clId="{7ABC1448-C340-4A6D-BFE8-60610B5B8CFE}" dt="2023-08-10T00:58:56.771" v="558" actId="2696"/>
          <pc:sldLayoutMkLst>
            <pc:docMk/>
            <pc:sldMasterMk cId="2921209833" sldId="2147484148"/>
            <pc:sldLayoutMk cId="2421134846" sldId="2147484159"/>
          </pc:sldLayoutMkLst>
        </pc:sldLayoutChg>
        <pc:sldLayoutChg chg="del">
          <pc:chgData name="Neron Parmar" userId="0daf9d7cf640bccd" providerId="LiveId" clId="{7ABC1448-C340-4A6D-BFE8-60610B5B8CFE}" dt="2023-08-10T00:58:56.771" v="558" actId="2696"/>
          <pc:sldLayoutMkLst>
            <pc:docMk/>
            <pc:sldMasterMk cId="2921209833" sldId="2147484148"/>
            <pc:sldLayoutMk cId="548949972" sldId="2147484160"/>
          </pc:sldLayoutMkLst>
        </pc:sldLayoutChg>
        <pc:sldLayoutChg chg="del">
          <pc:chgData name="Neron Parmar" userId="0daf9d7cf640bccd" providerId="LiveId" clId="{7ABC1448-C340-4A6D-BFE8-60610B5B8CFE}" dt="2023-08-10T00:58:56.771" v="558" actId="2696"/>
          <pc:sldLayoutMkLst>
            <pc:docMk/>
            <pc:sldMasterMk cId="2921209833" sldId="2147484148"/>
            <pc:sldLayoutMk cId="543880809" sldId="2147484161"/>
          </pc:sldLayoutMkLst>
        </pc:sldLayoutChg>
        <pc:sldLayoutChg chg="del">
          <pc:chgData name="Neron Parmar" userId="0daf9d7cf640bccd" providerId="LiveId" clId="{7ABC1448-C340-4A6D-BFE8-60610B5B8CFE}" dt="2023-08-10T00:58:56.771" v="558" actId="2696"/>
          <pc:sldLayoutMkLst>
            <pc:docMk/>
            <pc:sldMasterMk cId="2921209833" sldId="2147484148"/>
            <pc:sldLayoutMk cId="3504395304" sldId="2147484162"/>
          </pc:sldLayoutMkLst>
        </pc:sldLayoutChg>
        <pc:sldLayoutChg chg="del">
          <pc:chgData name="Neron Parmar" userId="0daf9d7cf640bccd" providerId="LiveId" clId="{7ABC1448-C340-4A6D-BFE8-60610B5B8CFE}" dt="2023-08-10T00:58:56.771" v="558" actId="2696"/>
          <pc:sldLayoutMkLst>
            <pc:docMk/>
            <pc:sldMasterMk cId="2921209833" sldId="2147484148"/>
            <pc:sldLayoutMk cId="90738908" sldId="2147484163"/>
          </pc:sldLayoutMkLst>
        </pc:sldLayoutChg>
        <pc:sldLayoutChg chg="del">
          <pc:chgData name="Neron Parmar" userId="0daf9d7cf640bccd" providerId="LiveId" clId="{7ABC1448-C340-4A6D-BFE8-60610B5B8CFE}" dt="2023-08-10T00:58:56.771" v="558" actId="2696"/>
          <pc:sldLayoutMkLst>
            <pc:docMk/>
            <pc:sldMasterMk cId="2921209833" sldId="2147484148"/>
            <pc:sldLayoutMk cId="3849625421" sldId="2147484164"/>
          </pc:sldLayoutMkLst>
        </pc:sldLayoutChg>
        <pc:sldLayoutChg chg="del">
          <pc:chgData name="Neron Parmar" userId="0daf9d7cf640bccd" providerId="LiveId" clId="{7ABC1448-C340-4A6D-BFE8-60610B5B8CFE}" dt="2023-08-10T00:58:56.771" v="558" actId="2696"/>
          <pc:sldLayoutMkLst>
            <pc:docMk/>
            <pc:sldMasterMk cId="2921209833" sldId="2147484148"/>
            <pc:sldLayoutMk cId="968462940" sldId="2147484165"/>
          </pc:sldLayoutMkLst>
        </pc:sldLayoutChg>
      </pc:sldMasterChg>
    </pc:docChg>
  </pc:docChgLst>
</pc:chgInfo>
</file>

<file path=ppt/media/image1.jpeg>
</file>

<file path=ppt/media/image10.png>
</file>

<file path=ppt/media/image11.png>
</file>

<file path=ppt/media/image12.png>
</file>

<file path=ppt/media/image13.png>
</file>

<file path=ppt/media/image14.png>
</file>

<file path=ppt/media/image15.jpeg>
</file>

<file path=ppt/media/image16.webp>
</file>

<file path=ppt/media/image17.png>
</file>

<file path=ppt/media/image18.jpeg>
</file>

<file path=ppt/media/image19.png>
</file>

<file path=ppt/media/image2.jpg>
</file>

<file path=ppt/media/image20.jpeg>
</file>

<file path=ppt/media/image21.jpeg>
</file>

<file path=ppt/media/image22.png>
</file>

<file path=ppt/media/image23.jpeg>
</file>

<file path=ppt/media/image24.jpeg>
</file>

<file path=ppt/media/image25.jpeg>
</file>

<file path=ppt/media/image26.jpeg>
</file>

<file path=ppt/media/image27.jpeg>
</file>

<file path=ppt/media/image28.png>
</file>

<file path=ppt/media/image29.jpeg>
</file>

<file path=ppt/media/image3.jpeg>
</file>

<file path=ppt/media/image30.jpeg>
</file>

<file path=ppt/media/image31.jpeg>
</file>

<file path=ppt/media/image4.jpeg>
</file>

<file path=ppt/media/image5.png>
</file>

<file path=ppt/media/image6.jpeg>
</file>

<file path=ppt/media/image7.jpeg>
</file>

<file path=ppt/media/image8.jp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9.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gradFill flip="none" rotWithShape="1">
          <a:gsLst>
            <a:gs pos="0">
              <a:srgbClr val="B1DDFF"/>
            </a:gs>
            <a:gs pos="100000">
              <a:srgbClr val="B1DDFF">
                <a:lumMod val="64000"/>
                <a:lumOff val="36000"/>
              </a:srgb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3" name="Rectangle 22"/>
          <p:cNvSpPr/>
          <p:nvPr/>
        </p:nvSpPr>
        <p:spPr>
          <a:xfrm>
            <a:off x="0" y="0"/>
            <a:ext cx="12192000" cy="6858000"/>
          </a:xfrm>
          <a:prstGeom prst="rect">
            <a:avLst/>
          </a:prstGeom>
          <a:blipFill dpi="0" rotWithShape="1">
            <a:blip r:embed="rId2">
              <a:alphaModFix amt="12000"/>
              <a:duotone>
                <a:schemeClr val="accent1">
                  <a:shade val="45000"/>
                  <a:satMod val="135000"/>
                </a:schemeClr>
                <a:prstClr val="white"/>
              </a:duotone>
            </a:blip>
            <a:srcRect/>
            <a:tile tx="-368300" ty="203200" sx="64000" sy="64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prstClr val="white"/>
                </a:solidFill>
              </a:rPr>
              <a:t>C</a:t>
            </a:r>
          </a:p>
        </p:txBody>
      </p:sp>
      <p:sp>
        <p:nvSpPr>
          <p:cNvPr id="10" name="Rectangle 9"/>
          <p:cNvSpPr/>
          <p:nvPr/>
        </p:nvSpPr>
        <p:spPr>
          <a:xfrm>
            <a:off x="1307870" y="1267730"/>
            <a:ext cx="9576262" cy="4307950"/>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bg2"/>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bg1"/>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bg2"/>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rgbClr val="FFFFFF"/>
                </a:solidFill>
                <a:latin typeface="+mn-lt"/>
              </a:defRPr>
            </a:lvl1pPr>
          </a:lstStyle>
          <a:p>
            <a:fld id="{4656F0E2-14C4-4F53-81E3-0BCE66FBF28C}" type="datetimeFigureOut">
              <a:rPr lang="en-US" smtClean="0"/>
              <a:t>8/9/2023</a:t>
            </a:fld>
            <a:endParaRPr lang="en-US"/>
          </a:p>
        </p:txBody>
      </p:sp>
      <p:sp>
        <p:nvSpPr>
          <p:cNvPr id="21" name="Footer Placeholder 20"/>
          <p:cNvSpPr>
            <a:spLocks noGrp="1"/>
          </p:cNvSpPr>
          <p:nvPr>
            <p:ph type="ftr" sz="quarter" idx="11"/>
          </p:nvPr>
        </p:nvSpPr>
        <p:spPr>
          <a:xfrm>
            <a:off x="1453896" y="5212080"/>
            <a:ext cx="5905500" cy="228600"/>
          </a:xfrm>
        </p:spPr>
        <p:txBody>
          <a:bodyPr/>
          <a:lstStyle>
            <a:lvl1pPr algn="l">
              <a:defRPr>
                <a:solidFill>
                  <a:schemeClr val="bg2"/>
                </a:solidFill>
              </a:defRPr>
            </a:lvl1pPr>
          </a:lstStyle>
          <a:p>
            <a:endParaRPr lang="en-US"/>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bg2"/>
                </a:solidFill>
              </a:defRPr>
            </a:lvl1pPr>
          </a:lstStyle>
          <a:p>
            <a:fld id="{7365FF4E-5E9E-4ED2-A3DD-E97A30C97A66}" type="slidenum">
              <a:rPr lang="en-US" smtClean="0"/>
              <a:t>‹#›</a:t>
            </a:fld>
            <a:endParaRPr lang="en-US"/>
          </a:p>
        </p:txBody>
      </p:sp>
    </p:spTree>
    <p:extLst>
      <p:ext uri="{BB962C8B-B14F-4D97-AF65-F5344CB8AC3E}">
        <p14:creationId xmlns:p14="http://schemas.microsoft.com/office/powerpoint/2010/main" val="3218861267"/>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54173983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876945136"/>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16046046"/>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798878334"/>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4001431347"/>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637209111"/>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249225016"/>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713791677"/>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656F0E2-14C4-4F53-81E3-0BCE66FBF28C}" type="datetimeFigureOut">
              <a:rPr lang="en-US" smtClean="0"/>
              <a:t>8/9/2023</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822636548"/>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656F0E2-14C4-4F53-81E3-0BCE66FBF28C}" type="datetimeFigureOut">
              <a:rPr lang="en-US" smtClean="0"/>
              <a:t>8/9/2023</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735342419"/>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56F0E2-14C4-4F53-81E3-0BCE66FBF28C}" type="datetimeFigureOut">
              <a:rPr lang="en-US" smtClean="0"/>
              <a:t>8/9/2023</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0912232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017679671"/>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901418219"/>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780143530"/>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600992849"/>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365FF4E-5E9E-4ED2-A3DD-E97A30C97A66}"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914515126"/>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681021208"/>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365FF4E-5E9E-4ED2-A3DD-E97A30C97A66}"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830625576"/>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211670042"/>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574361439"/>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642849803"/>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endParaRPr lang="en-US"/>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7365FF4E-5E9E-4ED2-A3DD-E97A30C97A66}" type="slidenum">
              <a:rPr lang="en-US" smtClean="0"/>
              <a:t>‹#›</a:t>
            </a:fld>
            <a:endParaRPr lang="en-US"/>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9390459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939488616"/>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606731088"/>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432769719"/>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588932524"/>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656F0E2-14C4-4F53-81E3-0BCE66FBF28C}" type="datetimeFigureOut">
              <a:rPr lang="en-US" smtClean="0"/>
              <a:t>8/9/2023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000922178"/>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656F0E2-14C4-4F53-81E3-0BCE66FBF28C}" type="datetimeFigureOut">
              <a:rPr lang="en-US" smtClean="0"/>
              <a:t>8/9/2023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613076383"/>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56F0E2-14C4-4F53-81E3-0BCE66FBF28C}" type="datetimeFigureOut">
              <a:rPr lang="en-US" smtClean="0"/>
              <a:t>8/9/2023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326311340"/>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786890004"/>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4177979301"/>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865094947"/>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5474896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482864960"/>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571728052"/>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89006632"/>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656F0E2-14C4-4F53-81E3-0BCE66FBF28C}" type="datetimeFigureOut">
              <a:rPr lang="en-US" smtClean="0"/>
              <a:t>8/9/2023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4242061828"/>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656F0E2-14C4-4F53-81E3-0BCE66FBF28C}" type="datetimeFigureOut">
              <a:rPr lang="en-US" smtClean="0"/>
              <a:t>8/9/2023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151977768"/>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36391378"/>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78554261"/>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935237493"/>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402202889"/>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4037903568"/>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13497110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790915138"/>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442140917"/>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656F0E2-14C4-4F53-81E3-0BCE66FBF28C}" type="datetimeFigureOut">
              <a:rPr lang="en-US" smtClean="0"/>
              <a:t>8/9/2023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429681896"/>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062178927"/>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899665948"/>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362815694"/>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983298447"/>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98046378"/>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696973975"/>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59939125"/>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078544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454422973"/>
      </p:ext>
    </p:extLst>
  </p:cSld>
  <p:clrMapOvr>
    <a:masterClrMapping/>
  </p:clrMapOvr>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4236442049"/>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406092207"/>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532585052"/>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747972538"/>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0504590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1244843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656F0E2-14C4-4F53-81E3-0BCE66FBF28C}" type="datetimeFigureOut">
              <a:rPr lang="en-US" smtClean="0"/>
              <a:t>8/9/2023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73451831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656F0E2-14C4-4F53-81E3-0BCE66FBF28C}" type="datetimeFigureOut">
              <a:rPr lang="en-US" smtClean="0"/>
              <a:t>8/9/2023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6432558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56F0E2-14C4-4F53-81E3-0BCE66FBF28C}" type="datetimeFigureOut">
              <a:rPr lang="en-US" smtClean="0"/>
              <a:t>8/9/2023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5127641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7262079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95566145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87153182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6720986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80611694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2904243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494180946"/>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425631750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61462405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40236464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7699227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bg2">
                <a:tint val="80000"/>
                <a:shade val="100000"/>
                <a:satMod val="300000"/>
              </a:schemeClr>
            </a:gs>
            <a:gs pos="100000">
              <a:srgbClr val="B1DDFF">
                <a:lumMod val="64000"/>
                <a:lumOff val="36000"/>
              </a:srgb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15" name="Rectangle 14"/>
          <p:cNvSpPr/>
          <p:nvPr/>
        </p:nvSpPr>
        <p:spPr>
          <a:xfrm>
            <a:off x="0" y="0"/>
            <a:ext cx="12192000" cy="6858000"/>
          </a:xfrm>
          <a:prstGeom prst="rect">
            <a:avLst/>
          </a:prstGeom>
          <a:blipFill dpi="0" rotWithShape="1">
            <a:blip r:embed="rId2">
              <a:alphaModFix amt="12000"/>
              <a:duotone>
                <a:schemeClr val="accent2">
                  <a:shade val="45000"/>
                  <a:satMod val="135000"/>
                </a:schemeClr>
                <a:prstClr val="white"/>
              </a:duotone>
            </a:blip>
            <a:srcRect/>
            <a:tile tx="-368300" ty="203200" sx="64000" sy="64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prstClr val="white"/>
                </a:solidFill>
              </a:rPr>
              <a:t>C</a:t>
            </a:r>
          </a:p>
        </p:txBody>
      </p:sp>
      <p:sp>
        <p:nvSpPr>
          <p:cNvPr id="23" name="Rectangle 22"/>
          <p:cNvSpPr/>
          <p:nvPr/>
        </p:nvSpPr>
        <p:spPr>
          <a:xfrm>
            <a:off x="1307870" y="1267730"/>
            <a:ext cx="9576262" cy="4307950"/>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bg2"/>
            </a:solidFill>
            <a:prstDash val="solid"/>
            <a:miter lim="800000"/>
          </a:ln>
          <a:effectLst/>
        </p:spPr>
      </p:sp>
      <p:sp>
        <p:nvSpPr>
          <p:cNvPr id="30" name="Rectangle 29"/>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bg1"/>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tabLst>
                <a:tab pos="2633663" algn="l"/>
              </a:tabLst>
              <a:defRPr sz="1600">
                <a:solidFill>
                  <a:schemeClr val="bg2"/>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rgbClr val="FFFFFF"/>
                </a:solidFill>
                <a:latin typeface="+mn-lt"/>
                <a:ea typeface="+mn-ea"/>
                <a:cs typeface="+mn-cs"/>
              </a:defRPr>
            </a:lvl1p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a:xfrm>
            <a:off x="1453896" y="5212080"/>
            <a:ext cx="5907024" cy="228600"/>
          </a:xfrm>
        </p:spPr>
        <p:txBody>
          <a:bodyPr/>
          <a:lstStyle>
            <a:lvl1pPr algn="l">
              <a:defRPr>
                <a:solidFill>
                  <a:schemeClr val="bg2"/>
                </a:solidFill>
              </a:defRPr>
            </a:lvl1pPr>
          </a:lstStyle>
          <a:p>
            <a:endParaRPr lang="en-US"/>
          </a:p>
        </p:txBody>
      </p:sp>
      <p:sp>
        <p:nvSpPr>
          <p:cNvPr id="6" name="Slide Number Placeholder 5"/>
          <p:cNvSpPr>
            <a:spLocks noGrp="1"/>
          </p:cNvSpPr>
          <p:nvPr>
            <p:ph type="sldNum" sz="quarter" idx="12"/>
          </p:nvPr>
        </p:nvSpPr>
        <p:spPr>
          <a:xfrm>
            <a:off x="8604504" y="5212080"/>
            <a:ext cx="2112264" cy="228600"/>
          </a:xfrm>
        </p:spPr>
        <p:txBody>
          <a:bodyPr/>
          <a:lstStyle>
            <a:lvl1pPr>
              <a:defRPr>
                <a:solidFill>
                  <a:schemeClr val="bg2"/>
                </a:solidFill>
              </a:defRPr>
            </a:lvl1pPr>
          </a:lstStyle>
          <a:p>
            <a:fld id="{7365FF4E-5E9E-4ED2-A3DD-E97A30C97A66}" type="slidenum">
              <a:rPr lang="en-US" smtClean="0"/>
              <a:t>‹#›</a:t>
            </a:fld>
            <a:endParaRPr lang="en-US"/>
          </a:p>
        </p:txBody>
      </p:sp>
    </p:spTree>
    <p:extLst>
      <p:ext uri="{BB962C8B-B14F-4D97-AF65-F5344CB8AC3E}">
        <p14:creationId xmlns:p14="http://schemas.microsoft.com/office/powerpoint/2010/main" val="601465517"/>
      </p:ext>
    </p:extLst>
  </p:cSld>
  <p:clrMapOvr>
    <a:overrideClrMapping bg1="lt1" tx1="dk1" bg2="lt2" tx2="dk2" accent1="accent1" accent2="accent2" accent3="accent3" accent4="accent4" accent5="accent5" accent6="accent6" hlink="hlink" folHlink="folHlink"/>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402594892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2165726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410661861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2378965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656F0E2-14C4-4F53-81E3-0BCE66FBF28C}" type="datetimeFigureOut">
              <a:rPr lang="en-US" smtClean="0"/>
              <a:t>8/9/2023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90106765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656F0E2-14C4-4F53-81E3-0BCE66FBF28C}" type="datetimeFigureOut">
              <a:rPr lang="en-US" smtClean="0"/>
              <a:t>8/9/2023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53225000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56F0E2-14C4-4F53-81E3-0BCE66FBF28C}" type="datetimeFigureOut">
              <a:rPr lang="en-US" smtClean="0"/>
              <a:t>8/9/2023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47045356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400088372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409227891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5851153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86635177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38627171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06838504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33511061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656F0E2-14C4-4F53-81E3-0BCE66FBF28C}" type="datetimeFigureOut">
              <a:rPr lang="en-US" smtClean="0"/>
              <a:t>8/9/2023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40002518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656F0E2-14C4-4F53-81E3-0BCE66FBF28C}" type="datetimeFigureOut">
              <a:rPr lang="en-US" smtClean="0"/>
              <a:t>8/9/2023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81839697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55183750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78145065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427762564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85213385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256231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800" b="0">
                <a:solidFill>
                  <a:schemeClr val="tx2"/>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800" b="0">
                <a:solidFill>
                  <a:schemeClr val="tx2"/>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656F0E2-14C4-4F53-81E3-0BCE66FBF28C}" type="datetimeFigureOut">
              <a:rPr lang="en-US" smtClean="0"/>
              <a:t>8/9/2023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65654921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4656F0E2-14C4-4F53-81E3-0BCE66FBF28C}" type="datetimeFigureOut">
              <a:rPr lang="en-US" smtClean="0"/>
              <a:t>8/9/2023</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458241970"/>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4656F0E2-14C4-4F53-81E3-0BCE66FBF28C}" type="datetimeFigureOut">
              <a:rPr lang="en-US" smtClean="0"/>
              <a:t>8/9/2023</a:t>
            </a:fld>
            <a:endParaRPr lang="en-US"/>
          </a:p>
        </p:txBody>
      </p:sp>
      <p:sp>
        <p:nvSpPr>
          <p:cNvPr id="11" name="Footer Placeholder 10"/>
          <p:cNvSpPr>
            <a:spLocks noGrp="1"/>
          </p:cNvSpPr>
          <p:nvPr>
            <p:ph type="ftr" sz="quarter" idx="11"/>
          </p:nvPr>
        </p:nvSpPr>
        <p:spPr/>
        <p:txBody>
          <a:bodyPr/>
          <a:lstStyle/>
          <a:p>
            <a:endParaRPr lang="en-US"/>
          </a:p>
        </p:txBody>
      </p:sp>
      <p:sp>
        <p:nvSpPr>
          <p:cNvPr id="12" name="Slide Number Placeholder 11"/>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82868767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4656F0E2-14C4-4F53-81E3-0BCE66FBF28C}" type="datetimeFigureOut">
              <a:rPr lang="en-US" smtClean="0"/>
              <a:t>8/9/2023</a:t>
            </a:fld>
            <a:endParaRPr lang="en-US"/>
          </a:p>
        </p:txBody>
      </p:sp>
      <p:sp>
        <p:nvSpPr>
          <p:cNvPr id="7" name="Footer Placeholder 6"/>
          <p:cNvSpPr>
            <a:spLocks noGrp="1"/>
          </p:cNvSpPr>
          <p:nvPr>
            <p:ph type="ftr" sz="quarter" idx="11"/>
          </p:nvPr>
        </p:nvSpPr>
        <p:spPr/>
        <p:txBody>
          <a:bodyPr/>
          <a:lstStyle/>
          <a:p>
            <a:endParaRPr lang="en-US"/>
          </a:p>
        </p:txBody>
      </p:sp>
      <p:sp>
        <p:nvSpPr>
          <p:cNvPr id="8" name="Slide Number Placeholder 7"/>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70478009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34098431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4656F0E2-14C4-4F53-81E3-0BCE66FBF28C}" type="datetimeFigureOut">
              <a:rPr lang="en-US" smtClean="0"/>
              <a:t>8/9/2023</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682372804"/>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50000"/>
              <a:lumOff val="5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4656F0E2-14C4-4F53-81E3-0BCE66FBF28C}" type="datetimeFigureOut">
              <a:rPr lang="en-US" smtClean="0"/>
              <a:t>8/9/2023</a:t>
            </a:fld>
            <a:endParaRPr lang="en-US"/>
          </a:p>
        </p:txBody>
      </p:sp>
      <p:sp>
        <p:nvSpPr>
          <p:cNvPr id="9" name="Footer Placeholder 8"/>
          <p:cNvSpPr>
            <a:spLocks noGrp="1"/>
          </p:cNvSpPr>
          <p:nvPr>
            <p:ph type="ftr" sz="quarter" idx="11"/>
          </p:nvPr>
        </p:nvSpPr>
        <p:spPr>
          <a:xfrm>
            <a:off x="3499101" y="6356350"/>
            <a:ext cx="5911517" cy="365125"/>
          </a:xfrm>
        </p:spPr>
        <p:txBody>
          <a:bodyPr/>
          <a:lstStyle/>
          <a:p>
            <a:endParaRPr lang="en-US"/>
          </a:p>
        </p:txBody>
      </p:sp>
      <p:sp>
        <p:nvSpPr>
          <p:cNvPr id="10" name="Slide Number Placeholder 9"/>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98635646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656F0E2-14C4-4F53-81E3-0BCE66FBF28C}" type="datetimeFigureOut">
              <a:rPr lang="en-US" smtClean="0"/>
              <a:t>8/9/2023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74464442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656F0E2-14C4-4F53-81E3-0BCE66FBF28C}" type="datetimeFigureOut">
              <a:rPr lang="en-US" smtClean="0"/>
              <a:t>8/9/2023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95331433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64121636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3177517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656F0E2-14C4-4F53-81E3-0BCE66FBF28C}" type="datetimeFigureOut">
              <a:rPr lang="en-US" smtClean="0"/>
              <a:t>8/9/2023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239499115"/>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02569940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4656F0E2-14C4-4F53-81E3-0BCE66FBF28C}" type="datetimeFigureOut">
              <a:rPr lang="en-US" smtClean="0"/>
              <a:t>8/9/2023</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54255789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4656F0E2-14C4-4F53-81E3-0BCE66FBF28C}" type="datetimeFigureOut">
              <a:rPr lang="en-US" smtClean="0"/>
              <a:t>8/9/2023</a:t>
            </a:fld>
            <a:endParaRPr lang="en-US"/>
          </a:p>
        </p:txBody>
      </p:sp>
      <p:sp>
        <p:nvSpPr>
          <p:cNvPr id="11" name="Footer Placeholder 10"/>
          <p:cNvSpPr>
            <a:spLocks noGrp="1"/>
          </p:cNvSpPr>
          <p:nvPr>
            <p:ph type="ftr" sz="quarter" idx="11"/>
          </p:nvPr>
        </p:nvSpPr>
        <p:spPr/>
        <p:txBody>
          <a:bodyPr/>
          <a:lstStyle/>
          <a:p>
            <a:endParaRPr lang="en-US"/>
          </a:p>
        </p:txBody>
      </p:sp>
      <p:sp>
        <p:nvSpPr>
          <p:cNvPr id="12" name="Slide Number Placeholder 11"/>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51599492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4656F0E2-14C4-4F53-81E3-0BCE66FBF28C}" type="datetimeFigureOut">
              <a:rPr lang="en-US" smtClean="0"/>
              <a:t>8/9/2023</a:t>
            </a:fld>
            <a:endParaRPr lang="en-US"/>
          </a:p>
        </p:txBody>
      </p:sp>
      <p:sp>
        <p:nvSpPr>
          <p:cNvPr id="7" name="Footer Placeholder 6"/>
          <p:cNvSpPr>
            <a:spLocks noGrp="1"/>
          </p:cNvSpPr>
          <p:nvPr>
            <p:ph type="ftr" sz="quarter" idx="11"/>
          </p:nvPr>
        </p:nvSpPr>
        <p:spPr/>
        <p:txBody>
          <a:bodyPr/>
          <a:lstStyle/>
          <a:p>
            <a:endParaRPr lang="en-US"/>
          </a:p>
        </p:txBody>
      </p:sp>
      <p:sp>
        <p:nvSpPr>
          <p:cNvPr id="8" name="Slide Number Placeholder 7"/>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40578989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61278106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4656F0E2-14C4-4F53-81E3-0BCE66FBF28C}" type="datetimeFigureOut">
              <a:rPr lang="en-US" smtClean="0"/>
              <a:t>8/9/2023</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544585963"/>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4656F0E2-14C4-4F53-81E3-0BCE66FBF28C}" type="datetimeFigureOut">
              <a:rPr lang="en-US" smtClean="0"/>
              <a:t>8/9/2023</a:t>
            </a:fld>
            <a:endParaRPr lang="en-US"/>
          </a:p>
        </p:txBody>
      </p:sp>
      <p:sp>
        <p:nvSpPr>
          <p:cNvPr id="9" name="Footer Placeholder 8"/>
          <p:cNvSpPr>
            <a:spLocks noGrp="1"/>
          </p:cNvSpPr>
          <p:nvPr>
            <p:ph type="ftr" sz="quarter" idx="11"/>
          </p:nvPr>
        </p:nvSpPr>
        <p:spPr>
          <a:xfrm>
            <a:off x="3499101" y="6356350"/>
            <a:ext cx="5911517" cy="365125"/>
          </a:xfrm>
        </p:spPr>
        <p:txBody>
          <a:bodyPr/>
          <a:lstStyle/>
          <a:p>
            <a:endParaRPr lang="en-US"/>
          </a:p>
        </p:txBody>
      </p:sp>
      <p:sp>
        <p:nvSpPr>
          <p:cNvPr id="10" name="Slide Number Placeholder 9"/>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50319017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656F0E2-14C4-4F53-81E3-0BCE66FBF28C}" type="datetimeFigureOut">
              <a:rPr lang="en-US" smtClean="0"/>
              <a:t>8/9/2023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57938278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656F0E2-14C4-4F53-81E3-0BCE66FBF28C}" type="datetimeFigureOut">
              <a:rPr lang="en-US" smtClean="0"/>
              <a:t>8/9/2023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48388314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823611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56F0E2-14C4-4F53-81E3-0BCE66FBF28C}" type="datetimeFigureOut">
              <a:rPr lang="en-US" smtClean="0"/>
              <a:t>8/9/2023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52935686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41615210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41281832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940942456"/>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656F0E2-14C4-4F53-81E3-0BCE66FBF28C}" type="datetimeFigureOut">
              <a:rPr lang="en-US" smtClean="0"/>
              <a:t>8/9/2023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57431318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656F0E2-14C4-4F53-81E3-0BCE66FBF28C}" type="datetimeFigureOut">
              <a:rPr lang="en-US" smtClean="0"/>
              <a:t>8/9/2023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376921538"/>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56F0E2-14C4-4F53-81E3-0BCE66FBF28C}" type="datetimeFigureOut">
              <a:rPr lang="en-US" smtClean="0"/>
              <a:t>8/9/2023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842324259"/>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7505289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869300110"/>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4656F0E2-14C4-4F53-81E3-0BCE66FBF28C}" type="datetimeFigureOut">
              <a:rPr lang="en-US" smtClean="0"/>
              <a:t>8/9/2023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781627502"/>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617919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ectangle 14"/>
          <p:cNvSpPr/>
          <p:nvPr/>
        </p:nvSpPr>
        <p:spPr>
          <a:xfrm>
            <a:off x="9020386" y="237744"/>
            <a:ext cx="2926080" cy="6382512"/>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7365FF4E-5E9E-4ED2-A3DD-E97A30C97A66}" type="slidenum">
              <a:rPr lang="en-US" smtClean="0"/>
              <a:t>‹#›</a:t>
            </a:fld>
            <a:endParaRPr lang="en-US"/>
          </a:p>
        </p:txBody>
      </p:sp>
    </p:spTree>
    <p:extLst>
      <p:ext uri="{BB962C8B-B14F-4D97-AF65-F5344CB8AC3E}">
        <p14:creationId xmlns:p14="http://schemas.microsoft.com/office/powerpoint/2010/main" val="344881292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277555513"/>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874055716"/>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341936358"/>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417495527"/>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970352155"/>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086298584"/>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453840450"/>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091325859"/>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254982762"/>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5751648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0" name="Rectangle 9"/>
          <p:cNvSpPr/>
          <p:nvPr/>
        </p:nvSpPr>
        <p:spPr>
          <a:xfrm>
            <a:off x="9020386" y="237744"/>
            <a:ext cx="2926080" cy="6382512"/>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rgbClr val="969696"/>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effectLst>
                  <a:outerShdw blurRad="12700" dist="3810" dir="2700000" algn="tl" rotWithShape="0">
                    <a:prstClr val="black">
                      <a:alpha val="40000"/>
                    </a:prstClr>
                  </a:outerShdw>
                </a:effectLst>
              </a:defRPr>
            </a:lvl1pPr>
          </a:lstStyle>
          <a:p>
            <a:fld id="{4656F0E2-14C4-4F53-81E3-0BCE66FBF28C}" type="datetimeFigureOut">
              <a:rPr lang="en-US" smtClean="0"/>
              <a:t>8/9/2023</a:t>
            </a:fld>
            <a:endParaRPr lang="en-US"/>
          </a:p>
        </p:txBody>
      </p:sp>
      <p:sp>
        <p:nvSpPr>
          <p:cNvPr id="12" name="Footer Placeholder 11"/>
          <p:cNvSpPr>
            <a:spLocks noGrp="1"/>
          </p:cNvSpPr>
          <p:nvPr>
            <p:ph type="ftr" sz="quarter" idx="11"/>
          </p:nvPr>
        </p:nvSpPr>
        <p:spPr/>
        <p:txBody>
          <a:bodyPr/>
          <a:lstStyle>
            <a:lvl1pPr algn="r">
              <a:defRPr lang="en-US" sz="1000" kern="1200" dirty="0">
                <a:solidFill>
                  <a:schemeClr val="tx1">
                    <a:lumMod val="75000"/>
                    <a:lumOff val="25000"/>
                  </a:schemeClr>
                </a:solidFill>
                <a:effectLst>
                  <a:outerShdw blurRad="12700" dist="3810" dir="2700000" algn="tl" rotWithShape="0">
                    <a:prstClr val="black">
                      <a:alpha val="40000"/>
                    </a:prstClr>
                  </a:outerShdw>
                </a:effectLst>
                <a:latin typeface="+mn-lt"/>
                <a:ea typeface="+mn-ea"/>
                <a:cs typeface="+mn-cs"/>
              </a:defRPr>
            </a:lvl1pPr>
          </a:lstStyle>
          <a:p>
            <a:endParaRPr lang="en-US"/>
          </a:p>
        </p:txBody>
      </p:sp>
      <p:sp>
        <p:nvSpPr>
          <p:cNvPr id="13" name="Slide Number Placeholder 12"/>
          <p:cNvSpPr>
            <a:spLocks noGrp="1"/>
          </p:cNvSpPr>
          <p:nvPr>
            <p:ph type="sldNum" sz="quarter" idx="12"/>
          </p:nvPr>
        </p:nvSpPr>
        <p:spPr/>
        <p:txBody>
          <a:bodyPr/>
          <a:lstStyle>
            <a:lvl1pPr>
              <a:defRPr>
                <a:solidFill>
                  <a:srgbClr val="FFFFFF"/>
                </a:solidFill>
              </a:defRPr>
            </a:lvl1pPr>
          </a:lstStyle>
          <a:p>
            <a:fld id="{7365FF4E-5E9E-4ED2-A3DD-E97A30C97A66}" type="slidenum">
              <a:rPr lang="en-US" smtClean="0"/>
              <a:t>‹#›</a:t>
            </a:fld>
            <a:endParaRPr lang="en-US"/>
          </a:p>
        </p:txBody>
      </p:sp>
    </p:spTree>
    <p:extLst>
      <p:ext uri="{BB962C8B-B14F-4D97-AF65-F5344CB8AC3E}">
        <p14:creationId xmlns:p14="http://schemas.microsoft.com/office/powerpoint/2010/main" val="3847369296"/>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158466173"/>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656F0E2-14C4-4F53-81E3-0BCE66FBF28C}" type="datetimeFigureOut">
              <a:rPr lang="en-US" smtClean="0"/>
              <a:t>8/9/2023</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520438895"/>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656F0E2-14C4-4F53-81E3-0BCE66FBF28C}" type="datetimeFigureOut">
              <a:rPr lang="en-US" smtClean="0"/>
              <a:t>8/9/2023</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337811837"/>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56F0E2-14C4-4F53-81E3-0BCE66FBF28C}" type="datetimeFigureOut">
              <a:rPr lang="en-US" smtClean="0"/>
              <a:t>8/9/2023</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141924592"/>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3809518090"/>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1920472630"/>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81423565"/>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56F0E2-14C4-4F53-81E3-0BCE66FBF28C}" type="datetimeFigureOut">
              <a:rPr lang="en-US" smtClean="0"/>
              <a:t>8/9/2023</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7365FF4E-5E9E-4ED2-A3DD-E97A30C97A66}"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037999292"/>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365FF4E-5E9E-4ED2-A3DD-E97A30C97A66}" type="slidenum">
              <a:rPr lang="en-US" smtClean="0"/>
              <a:t>‹#›</a:t>
            </a:fld>
            <a:endParaRPr lang="en-US"/>
          </a:p>
        </p:txBody>
      </p:sp>
    </p:spTree>
    <p:extLst>
      <p:ext uri="{BB962C8B-B14F-4D97-AF65-F5344CB8AC3E}">
        <p14:creationId xmlns:p14="http://schemas.microsoft.com/office/powerpoint/2010/main" val="2969768796"/>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4656F0E2-14C4-4F53-81E3-0BCE66FBF28C}" type="datetimeFigureOut">
              <a:rPr lang="en-US" smtClean="0"/>
              <a:t>8/9/2023</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7365FF4E-5E9E-4ED2-A3DD-E97A30C97A66}"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0791420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44.xml"/><Relationship Id="rId13" Type="http://schemas.openxmlformats.org/officeDocument/2006/relationships/slideLayout" Target="../slideLayouts/slideLayout149.xml"/><Relationship Id="rId18" Type="http://schemas.openxmlformats.org/officeDocument/2006/relationships/slideLayout" Target="../slideLayouts/slideLayout154.xml"/><Relationship Id="rId3" Type="http://schemas.openxmlformats.org/officeDocument/2006/relationships/slideLayout" Target="../slideLayouts/slideLayout139.xml"/><Relationship Id="rId21" Type="http://schemas.openxmlformats.org/officeDocument/2006/relationships/image" Target="../media/image11.png"/><Relationship Id="rId7" Type="http://schemas.openxmlformats.org/officeDocument/2006/relationships/slideLayout" Target="../slideLayouts/slideLayout143.xml"/><Relationship Id="rId12" Type="http://schemas.openxmlformats.org/officeDocument/2006/relationships/slideLayout" Target="../slideLayouts/slideLayout148.xml"/><Relationship Id="rId17" Type="http://schemas.openxmlformats.org/officeDocument/2006/relationships/slideLayout" Target="../slideLayouts/slideLayout153.xml"/><Relationship Id="rId2" Type="http://schemas.openxmlformats.org/officeDocument/2006/relationships/slideLayout" Target="../slideLayouts/slideLayout138.xml"/><Relationship Id="rId16" Type="http://schemas.openxmlformats.org/officeDocument/2006/relationships/slideLayout" Target="../slideLayouts/slideLayout152.xml"/><Relationship Id="rId20" Type="http://schemas.openxmlformats.org/officeDocument/2006/relationships/image" Target="../media/image10.png"/><Relationship Id="rId1" Type="http://schemas.openxmlformats.org/officeDocument/2006/relationships/slideLayout" Target="../slideLayouts/slideLayout137.xml"/><Relationship Id="rId6" Type="http://schemas.openxmlformats.org/officeDocument/2006/relationships/slideLayout" Target="../slideLayouts/slideLayout142.xml"/><Relationship Id="rId11" Type="http://schemas.openxmlformats.org/officeDocument/2006/relationships/slideLayout" Target="../slideLayouts/slideLayout147.xml"/><Relationship Id="rId5" Type="http://schemas.openxmlformats.org/officeDocument/2006/relationships/slideLayout" Target="../slideLayouts/slideLayout141.xml"/><Relationship Id="rId15" Type="http://schemas.openxmlformats.org/officeDocument/2006/relationships/slideLayout" Target="../slideLayouts/slideLayout151.xml"/><Relationship Id="rId23" Type="http://schemas.openxmlformats.org/officeDocument/2006/relationships/image" Target="../media/image13.png"/><Relationship Id="rId10" Type="http://schemas.openxmlformats.org/officeDocument/2006/relationships/slideLayout" Target="../slideLayouts/slideLayout146.xml"/><Relationship Id="rId19" Type="http://schemas.openxmlformats.org/officeDocument/2006/relationships/theme" Target="../theme/theme10.xml"/><Relationship Id="rId4" Type="http://schemas.openxmlformats.org/officeDocument/2006/relationships/slideLayout" Target="../slideLayouts/slideLayout140.xml"/><Relationship Id="rId9" Type="http://schemas.openxmlformats.org/officeDocument/2006/relationships/slideLayout" Target="../slideLayouts/slideLayout145.xml"/><Relationship Id="rId14" Type="http://schemas.openxmlformats.org/officeDocument/2006/relationships/slideLayout" Target="../slideLayouts/slideLayout150.xml"/><Relationship Id="rId22" Type="http://schemas.openxmlformats.org/officeDocument/2006/relationships/image" Target="../media/image1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theme" Target="../theme/theme3.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10" Type="http://schemas.openxmlformats.org/officeDocument/2006/relationships/slideLayout" Target="../slideLayouts/slideLayout39.xml"/><Relationship Id="rId19" Type="http://schemas.openxmlformats.org/officeDocument/2006/relationships/image" Target="../media/image5.png"/><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4.xml"/><Relationship Id="rId3" Type="http://schemas.openxmlformats.org/officeDocument/2006/relationships/slideLayout" Target="../slideLayouts/slideLayout49.xml"/><Relationship Id="rId7" Type="http://schemas.openxmlformats.org/officeDocument/2006/relationships/slideLayout" Target="../slideLayouts/slideLayout53.xml"/><Relationship Id="rId12" Type="http://schemas.openxmlformats.org/officeDocument/2006/relationships/theme" Target="../theme/theme4.xml"/><Relationship Id="rId2" Type="http://schemas.openxmlformats.org/officeDocument/2006/relationships/slideLayout" Target="../slideLayouts/slideLayout48.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slideLayout" Target="../slideLayouts/slideLayout57.xml"/><Relationship Id="rId5" Type="http://schemas.openxmlformats.org/officeDocument/2006/relationships/slideLayout" Target="../slideLayouts/slideLayout51.xml"/><Relationship Id="rId10" Type="http://schemas.openxmlformats.org/officeDocument/2006/relationships/slideLayout" Target="../slideLayouts/slideLayout56.xml"/><Relationship Id="rId4" Type="http://schemas.openxmlformats.org/officeDocument/2006/relationships/slideLayout" Target="../slideLayouts/slideLayout50.xml"/><Relationship Id="rId9" Type="http://schemas.openxmlformats.org/officeDocument/2006/relationships/slideLayout" Target="../slideLayouts/slideLayout5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5.xml"/><Relationship Id="rId3" Type="http://schemas.openxmlformats.org/officeDocument/2006/relationships/slideLayout" Target="../slideLayouts/slideLayout60.xml"/><Relationship Id="rId7" Type="http://schemas.openxmlformats.org/officeDocument/2006/relationships/slideLayout" Target="../slideLayouts/slideLayout64.xml"/><Relationship Id="rId12" Type="http://schemas.openxmlformats.org/officeDocument/2006/relationships/theme" Target="../theme/theme5.xml"/><Relationship Id="rId2" Type="http://schemas.openxmlformats.org/officeDocument/2006/relationships/slideLayout" Target="../slideLayouts/slideLayout59.xml"/><Relationship Id="rId1" Type="http://schemas.openxmlformats.org/officeDocument/2006/relationships/slideLayout" Target="../slideLayouts/slideLayout58.xml"/><Relationship Id="rId6" Type="http://schemas.openxmlformats.org/officeDocument/2006/relationships/slideLayout" Target="../slideLayouts/slideLayout63.xml"/><Relationship Id="rId11" Type="http://schemas.openxmlformats.org/officeDocument/2006/relationships/slideLayout" Target="../slideLayouts/slideLayout68.xml"/><Relationship Id="rId5" Type="http://schemas.openxmlformats.org/officeDocument/2006/relationships/slideLayout" Target="../slideLayouts/slideLayout62.xml"/><Relationship Id="rId10" Type="http://schemas.openxmlformats.org/officeDocument/2006/relationships/slideLayout" Target="../slideLayouts/slideLayout67.xml"/><Relationship Id="rId4" Type="http://schemas.openxmlformats.org/officeDocument/2006/relationships/slideLayout" Target="../slideLayouts/slideLayout61.xml"/><Relationship Id="rId9" Type="http://schemas.openxmlformats.org/officeDocument/2006/relationships/slideLayout" Target="../slideLayouts/slideLayout66.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6.xml"/><Relationship Id="rId13" Type="http://schemas.openxmlformats.org/officeDocument/2006/relationships/slideLayout" Target="../slideLayouts/slideLayout81.xml"/><Relationship Id="rId18" Type="http://schemas.openxmlformats.org/officeDocument/2006/relationships/slideLayout" Target="../slideLayouts/slideLayout86.xml"/><Relationship Id="rId3" Type="http://schemas.openxmlformats.org/officeDocument/2006/relationships/slideLayout" Target="../slideLayouts/slideLayout71.xml"/><Relationship Id="rId7" Type="http://schemas.openxmlformats.org/officeDocument/2006/relationships/slideLayout" Target="../slideLayouts/slideLayout75.xml"/><Relationship Id="rId12" Type="http://schemas.openxmlformats.org/officeDocument/2006/relationships/slideLayout" Target="../slideLayouts/slideLayout80.xml"/><Relationship Id="rId17" Type="http://schemas.openxmlformats.org/officeDocument/2006/relationships/slideLayout" Target="../slideLayouts/slideLayout85.xml"/><Relationship Id="rId2" Type="http://schemas.openxmlformats.org/officeDocument/2006/relationships/slideLayout" Target="../slideLayouts/slideLayout70.xml"/><Relationship Id="rId16" Type="http://schemas.openxmlformats.org/officeDocument/2006/relationships/slideLayout" Target="../slideLayouts/slideLayout84.xml"/><Relationship Id="rId1" Type="http://schemas.openxmlformats.org/officeDocument/2006/relationships/slideLayout" Target="../slideLayouts/slideLayout69.xml"/><Relationship Id="rId6" Type="http://schemas.openxmlformats.org/officeDocument/2006/relationships/slideLayout" Target="../slideLayouts/slideLayout74.xml"/><Relationship Id="rId11" Type="http://schemas.openxmlformats.org/officeDocument/2006/relationships/slideLayout" Target="../slideLayouts/slideLayout79.xml"/><Relationship Id="rId5" Type="http://schemas.openxmlformats.org/officeDocument/2006/relationships/slideLayout" Target="../slideLayouts/slideLayout73.xml"/><Relationship Id="rId15" Type="http://schemas.openxmlformats.org/officeDocument/2006/relationships/slideLayout" Target="../slideLayouts/slideLayout83.xml"/><Relationship Id="rId10" Type="http://schemas.openxmlformats.org/officeDocument/2006/relationships/slideLayout" Target="../slideLayouts/slideLayout78.xml"/><Relationship Id="rId19" Type="http://schemas.openxmlformats.org/officeDocument/2006/relationships/theme" Target="../theme/theme6.xml"/><Relationship Id="rId4" Type="http://schemas.openxmlformats.org/officeDocument/2006/relationships/slideLayout" Target="../slideLayouts/slideLayout72.xml"/><Relationship Id="rId9" Type="http://schemas.openxmlformats.org/officeDocument/2006/relationships/slideLayout" Target="../slideLayouts/slideLayout77.xml"/><Relationship Id="rId14" Type="http://schemas.openxmlformats.org/officeDocument/2006/relationships/slideLayout" Target="../slideLayouts/slideLayout82.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94.xml"/><Relationship Id="rId13" Type="http://schemas.openxmlformats.org/officeDocument/2006/relationships/slideLayout" Target="../slideLayouts/slideLayout99.xml"/><Relationship Id="rId3" Type="http://schemas.openxmlformats.org/officeDocument/2006/relationships/slideLayout" Target="../slideLayouts/slideLayout89.xml"/><Relationship Id="rId7" Type="http://schemas.openxmlformats.org/officeDocument/2006/relationships/slideLayout" Target="../slideLayouts/slideLayout93.xml"/><Relationship Id="rId12" Type="http://schemas.openxmlformats.org/officeDocument/2006/relationships/slideLayout" Target="../slideLayouts/slideLayout98.xml"/><Relationship Id="rId17" Type="http://schemas.openxmlformats.org/officeDocument/2006/relationships/theme" Target="../theme/theme7.xml"/><Relationship Id="rId2" Type="http://schemas.openxmlformats.org/officeDocument/2006/relationships/slideLayout" Target="../slideLayouts/slideLayout88.xml"/><Relationship Id="rId16" Type="http://schemas.openxmlformats.org/officeDocument/2006/relationships/slideLayout" Target="../slideLayouts/slideLayout102.xml"/><Relationship Id="rId1" Type="http://schemas.openxmlformats.org/officeDocument/2006/relationships/slideLayout" Target="../slideLayouts/slideLayout87.xml"/><Relationship Id="rId6" Type="http://schemas.openxmlformats.org/officeDocument/2006/relationships/slideLayout" Target="../slideLayouts/slideLayout92.xml"/><Relationship Id="rId11" Type="http://schemas.openxmlformats.org/officeDocument/2006/relationships/slideLayout" Target="../slideLayouts/slideLayout97.xml"/><Relationship Id="rId5" Type="http://schemas.openxmlformats.org/officeDocument/2006/relationships/slideLayout" Target="../slideLayouts/slideLayout91.xml"/><Relationship Id="rId15" Type="http://schemas.openxmlformats.org/officeDocument/2006/relationships/slideLayout" Target="../slideLayouts/slideLayout101.xml"/><Relationship Id="rId10" Type="http://schemas.openxmlformats.org/officeDocument/2006/relationships/slideLayout" Target="../slideLayouts/slideLayout96.xml"/><Relationship Id="rId4" Type="http://schemas.openxmlformats.org/officeDocument/2006/relationships/slideLayout" Target="../slideLayouts/slideLayout90.xml"/><Relationship Id="rId9" Type="http://schemas.openxmlformats.org/officeDocument/2006/relationships/slideLayout" Target="../slideLayouts/slideLayout95.xml"/><Relationship Id="rId14" Type="http://schemas.openxmlformats.org/officeDocument/2006/relationships/slideLayout" Target="../slideLayouts/slideLayout100.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110.xml"/><Relationship Id="rId13" Type="http://schemas.openxmlformats.org/officeDocument/2006/relationships/slideLayout" Target="../slideLayouts/slideLayout115.xml"/><Relationship Id="rId3" Type="http://schemas.openxmlformats.org/officeDocument/2006/relationships/slideLayout" Target="../slideLayouts/slideLayout105.xml"/><Relationship Id="rId7" Type="http://schemas.openxmlformats.org/officeDocument/2006/relationships/slideLayout" Target="../slideLayouts/slideLayout109.xml"/><Relationship Id="rId12" Type="http://schemas.openxmlformats.org/officeDocument/2006/relationships/slideLayout" Target="../slideLayouts/slideLayout114.xml"/><Relationship Id="rId17" Type="http://schemas.openxmlformats.org/officeDocument/2006/relationships/theme" Target="../theme/theme8.xml"/><Relationship Id="rId2" Type="http://schemas.openxmlformats.org/officeDocument/2006/relationships/slideLayout" Target="../slideLayouts/slideLayout104.xml"/><Relationship Id="rId16" Type="http://schemas.openxmlformats.org/officeDocument/2006/relationships/slideLayout" Target="../slideLayouts/slideLayout118.xml"/><Relationship Id="rId1" Type="http://schemas.openxmlformats.org/officeDocument/2006/relationships/slideLayout" Target="../slideLayouts/slideLayout103.xml"/><Relationship Id="rId6" Type="http://schemas.openxmlformats.org/officeDocument/2006/relationships/slideLayout" Target="../slideLayouts/slideLayout108.xml"/><Relationship Id="rId11" Type="http://schemas.openxmlformats.org/officeDocument/2006/relationships/slideLayout" Target="../slideLayouts/slideLayout113.xml"/><Relationship Id="rId5" Type="http://schemas.openxmlformats.org/officeDocument/2006/relationships/slideLayout" Target="../slideLayouts/slideLayout107.xml"/><Relationship Id="rId15" Type="http://schemas.openxmlformats.org/officeDocument/2006/relationships/slideLayout" Target="../slideLayouts/slideLayout117.xml"/><Relationship Id="rId10" Type="http://schemas.openxmlformats.org/officeDocument/2006/relationships/slideLayout" Target="../slideLayouts/slideLayout112.xml"/><Relationship Id="rId4" Type="http://schemas.openxmlformats.org/officeDocument/2006/relationships/slideLayout" Target="../slideLayouts/slideLayout106.xml"/><Relationship Id="rId9" Type="http://schemas.openxmlformats.org/officeDocument/2006/relationships/slideLayout" Target="../slideLayouts/slideLayout111.xml"/><Relationship Id="rId14" Type="http://schemas.openxmlformats.org/officeDocument/2006/relationships/slideLayout" Target="../slideLayouts/slideLayout116.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26.xml"/><Relationship Id="rId13" Type="http://schemas.openxmlformats.org/officeDocument/2006/relationships/slideLayout" Target="../slideLayouts/slideLayout131.xml"/><Relationship Id="rId18" Type="http://schemas.openxmlformats.org/officeDocument/2006/relationships/slideLayout" Target="../slideLayouts/slideLayout136.xml"/><Relationship Id="rId3" Type="http://schemas.openxmlformats.org/officeDocument/2006/relationships/slideLayout" Target="../slideLayouts/slideLayout121.xml"/><Relationship Id="rId7" Type="http://schemas.openxmlformats.org/officeDocument/2006/relationships/slideLayout" Target="../slideLayouts/slideLayout125.xml"/><Relationship Id="rId12" Type="http://schemas.openxmlformats.org/officeDocument/2006/relationships/slideLayout" Target="../slideLayouts/slideLayout130.xml"/><Relationship Id="rId17" Type="http://schemas.openxmlformats.org/officeDocument/2006/relationships/slideLayout" Target="../slideLayouts/slideLayout135.xml"/><Relationship Id="rId2" Type="http://schemas.openxmlformats.org/officeDocument/2006/relationships/slideLayout" Target="../slideLayouts/slideLayout120.xml"/><Relationship Id="rId16" Type="http://schemas.openxmlformats.org/officeDocument/2006/relationships/slideLayout" Target="../slideLayouts/slideLayout134.xml"/><Relationship Id="rId20" Type="http://schemas.openxmlformats.org/officeDocument/2006/relationships/image" Target="../media/image8.jpg"/><Relationship Id="rId1" Type="http://schemas.openxmlformats.org/officeDocument/2006/relationships/slideLayout" Target="../slideLayouts/slideLayout119.xml"/><Relationship Id="rId6" Type="http://schemas.openxmlformats.org/officeDocument/2006/relationships/slideLayout" Target="../slideLayouts/slideLayout124.xml"/><Relationship Id="rId11" Type="http://schemas.openxmlformats.org/officeDocument/2006/relationships/slideLayout" Target="../slideLayouts/slideLayout129.xml"/><Relationship Id="rId5" Type="http://schemas.openxmlformats.org/officeDocument/2006/relationships/slideLayout" Target="../slideLayouts/slideLayout123.xml"/><Relationship Id="rId15" Type="http://schemas.openxmlformats.org/officeDocument/2006/relationships/slideLayout" Target="../slideLayouts/slideLayout133.xml"/><Relationship Id="rId10" Type="http://schemas.openxmlformats.org/officeDocument/2006/relationships/slideLayout" Target="../slideLayouts/slideLayout128.xml"/><Relationship Id="rId19" Type="http://schemas.openxmlformats.org/officeDocument/2006/relationships/theme" Target="../theme/theme9.xml"/><Relationship Id="rId4" Type="http://schemas.openxmlformats.org/officeDocument/2006/relationships/slideLayout" Target="../slideLayouts/slideLayout122.xml"/><Relationship Id="rId9" Type="http://schemas.openxmlformats.org/officeDocument/2006/relationships/slideLayout" Target="../slideLayouts/slideLayout127.xml"/><Relationship Id="rId14" Type="http://schemas.openxmlformats.org/officeDocument/2006/relationships/slideLayout" Target="../slideLayouts/slideLayout1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89464" y="6214535"/>
            <a:ext cx="2743200" cy="256032"/>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4656F0E2-14C4-4F53-81E3-0BCE66FBF28C}" type="datetimeFigureOut">
              <a:rPr lang="en-US" smtClean="0"/>
              <a:t>8/9/2023</a:t>
            </a:fld>
            <a:endParaRPr lang="en-US"/>
          </a:p>
        </p:txBody>
      </p:sp>
      <p:sp>
        <p:nvSpPr>
          <p:cNvPr id="5" name="Footer Placeholder 4"/>
          <p:cNvSpPr>
            <a:spLocks noGrp="1"/>
          </p:cNvSpPr>
          <p:nvPr>
            <p:ph type="ftr" sz="quarter" idx="3"/>
          </p:nvPr>
        </p:nvSpPr>
        <p:spPr>
          <a:xfrm>
            <a:off x="3489960" y="6214535"/>
            <a:ext cx="5212080" cy="256032"/>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314667" y="6214535"/>
            <a:ext cx="1463040" cy="256032"/>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7365FF4E-5E9E-4ED2-A3DD-E97A30C97A66}" type="slidenum">
              <a:rPr lang="en-US" smtClean="0"/>
              <a:t>‹#›</a:t>
            </a:fld>
            <a:endParaRPr lang="en-US"/>
          </a:p>
        </p:txBody>
      </p:sp>
      <p:sp>
        <p:nvSpPr>
          <p:cNvPr id="8" name="Rectangle 7"/>
          <p:cNvSpPr/>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sp>
    </p:spTree>
    <p:extLst>
      <p:ext uri="{BB962C8B-B14F-4D97-AF65-F5344CB8AC3E}">
        <p14:creationId xmlns:p14="http://schemas.microsoft.com/office/powerpoint/2010/main" val="1623396692"/>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4091" r:id="rId12"/>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2"/>
        </a:buClr>
        <a:buFont typeface="Arial" pitchFamily="34"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2"/>
        </a:buClr>
        <a:buFont typeface="Arial" pitchFamily="34"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656F0E2-14C4-4F53-81E3-0BCE66FBF28C}" type="datetimeFigureOut">
              <a:rPr lang="en-US" smtClean="0"/>
              <a:t>8/9/2023</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7365FF4E-5E9E-4ED2-A3DD-E97A30C97A66}" type="slidenum">
              <a:rPr lang="en-US" smtClean="0"/>
              <a:t>‹#›</a:t>
            </a:fld>
            <a:endParaRPr lang="en-US"/>
          </a:p>
        </p:txBody>
      </p:sp>
    </p:spTree>
    <p:extLst>
      <p:ext uri="{BB962C8B-B14F-4D97-AF65-F5344CB8AC3E}">
        <p14:creationId xmlns:p14="http://schemas.microsoft.com/office/powerpoint/2010/main" val="669740365"/>
      </p:ext>
    </p:extLst>
  </p:cSld>
  <p:clrMap bg1="dk1" tx1="lt1" bg2="dk2" tx2="lt2" accent1="accent1" accent2="accent2" accent3="accent3" accent4="accent4" accent5="accent5" accent6="accent6" hlink="hlink" folHlink="folHlink"/>
  <p:sldLayoutIdLst>
    <p:sldLayoutId id="2147484112" r:id="rId1"/>
    <p:sldLayoutId id="2147484113" r:id="rId2"/>
    <p:sldLayoutId id="2147484114" r:id="rId3"/>
    <p:sldLayoutId id="2147484115" r:id="rId4"/>
    <p:sldLayoutId id="2147484116" r:id="rId5"/>
    <p:sldLayoutId id="2147484117" r:id="rId6"/>
    <p:sldLayoutId id="2147484118" r:id="rId7"/>
    <p:sldLayoutId id="2147484119" r:id="rId8"/>
    <p:sldLayoutId id="2147484120" r:id="rId9"/>
    <p:sldLayoutId id="2147484121" r:id="rId10"/>
    <p:sldLayoutId id="2147484122" r:id="rId11"/>
    <p:sldLayoutId id="2147484123" r:id="rId12"/>
    <p:sldLayoutId id="2147484124" r:id="rId13"/>
    <p:sldLayoutId id="2147484125" r:id="rId14"/>
    <p:sldLayoutId id="2147484126" r:id="rId15"/>
    <p:sldLayoutId id="2147484127" r:id="rId16"/>
    <p:sldLayoutId id="2147484128" r:id="rId17"/>
    <p:sldLayoutId id="2147484129" r:id="rId18"/>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656F0E2-14C4-4F53-81E3-0BCE66FBF28C}" type="datetimeFigureOut">
              <a:rPr lang="en-US" smtClean="0"/>
              <a:t>8/9/2023</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365FF4E-5E9E-4ED2-A3DD-E97A30C97A66}" type="slidenum">
              <a:rPr lang="en-US" smtClean="0"/>
              <a:t>‹#›</a:t>
            </a:fld>
            <a:endParaRPr lang="en-US"/>
          </a:p>
        </p:txBody>
      </p:sp>
    </p:spTree>
    <p:extLst>
      <p:ext uri="{BB962C8B-B14F-4D97-AF65-F5344CB8AC3E}">
        <p14:creationId xmlns:p14="http://schemas.microsoft.com/office/powerpoint/2010/main" val="1186039013"/>
      </p:ext>
    </p:extLst>
  </p:cSld>
  <p:clrMap bg1="lt1" tx1="dk1" bg2="lt2" tx2="dk2" accent1="accent1" accent2="accent2" accent3="accent3" accent4="accent4" accent5="accent5" accent6="accent6"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 id="2147483768" r:id="rId12"/>
    <p:sldLayoutId id="2147483769" r:id="rId13"/>
    <p:sldLayoutId id="2147483770" r:id="rId14"/>
    <p:sldLayoutId id="2147483771" r:id="rId15"/>
    <p:sldLayoutId id="2147483772" r:id="rId16"/>
    <p:sldLayoutId id="2147483773"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656F0E2-14C4-4F53-81E3-0BCE66FBF28C}" type="datetimeFigureOut">
              <a:rPr lang="en-US" smtClean="0"/>
              <a:t>8/9/2023</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7365FF4E-5E9E-4ED2-A3DD-E97A30C97A66}" type="slidenum">
              <a:rPr lang="en-US" smtClean="0"/>
              <a:t>‹#›</a:t>
            </a:fld>
            <a:endParaRPr lang="en-US"/>
          </a:p>
        </p:txBody>
      </p:sp>
    </p:spTree>
    <p:extLst>
      <p:ext uri="{BB962C8B-B14F-4D97-AF65-F5344CB8AC3E}">
        <p14:creationId xmlns:p14="http://schemas.microsoft.com/office/powerpoint/2010/main" val="2975964548"/>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 id="2147483789" r:id="rId15"/>
    <p:sldLayoutId id="2147483790" r:id="rId16"/>
    <p:sldLayoutId id="2147483791"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bg2">
                    <a:lumMod val="40000"/>
                    <a:lumOff val="60000"/>
                  </a:schemeClr>
                </a:solidFill>
              </a:defRPr>
            </a:lvl1pPr>
          </a:lstStyle>
          <a:p>
            <a:fld id="{4656F0E2-14C4-4F53-81E3-0BCE66FBF28C}" type="datetimeFigureOut">
              <a:rPr lang="en-US" smtClean="0"/>
              <a:t>8/9/2023</a:t>
            </a:fld>
            <a:endParaRPr lang="en-US"/>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bg2">
                    <a:lumMod val="40000"/>
                    <a:lumOff val="60000"/>
                  </a:schemeClr>
                </a:solidFill>
              </a:defRPr>
            </a:lvl1pPr>
          </a:lstStyle>
          <a:p>
            <a:endParaRPr lang="en-US"/>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7365FF4E-5E9E-4ED2-A3DD-E97A30C97A66}" type="slidenum">
              <a:rPr lang="en-US" smtClean="0"/>
              <a:t>‹#›</a:t>
            </a:fld>
            <a:endParaRPr lang="en-US"/>
          </a:p>
        </p:txBody>
      </p:sp>
    </p:spTree>
    <p:extLst>
      <p:ext uri="{BB962C8B-B14F-4D97-AF65-F5344CB8AC3E}">
        <p14:creationId xmlns:p14="http://schemas.microsoft.com/office/powerpoint/2010/main" val="1667563620"/>
      </p:ext>
    </p:extLst>
  </p:cSld>
  <p:clrMap bg1="dk1" tx1="lt1" bg2="dk2" tx2="lt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Lst>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tabLst>
          <a:tab pos="1143000" algn="l"/>
        </a:tabLst>
        <a:defRPr sz="2000" kern="1200">
          <a:solidFill>
            <a:schemeClr val="bg2">
              <a:lumMod val="20000"/>
              <a:lumOff val="80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800" kern="1200">
          <a:solidFill>
            <a:schemeClr val="bg2">
              <a:lumMod val="20000"/>
              <a:lumOff val="80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600" kern="1200">
          <a:solidFill>
            <a:schemeClr val="bg2">
              <a:lumMod val="20000"/>
              <a:lumOff val="80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4656F0E2-14C4-4F53-81E3-0BCE66FBF28C}" type="datetimeFigureOut">
              <a:rPr lang="en-US" smtClean="0"/>
              <a:t>8/9/2023</a:t>
            </a:fld>
            <a:endParaRPr lang="en-US"/>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7365FF4E-5E9E-4ED2-A3DD-E97A30C97A66}" type="slidenum">
              <a:rPr lang="en-US" smtClean="0"/>
              <a:t>‹#›</a:t>
            </a:fld>
            <a:endParaRPr lang="en-US"/>
          </a:p>
        </p:txBody>
      </p:sp>
    </p:spTree>
    <p:extLst>
      <p:ext uri="{BB962C8B-B14F-4D97-AF65-F5344CB8AC3E}">
        <p14:creationId xmlns:p14="http://schemas.microsoft.com/office/powerpoint/2010/main" val="1348709635"/>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4656F0E2-14C4-4F53-81E3-0BCE66FBF28C}" type="datetimeFigureOut">
              <a:rPr lang="en-US" smtClean="0"/>
              <a:t>8/9/2023</a:t>
            </a:fld>
            <a:endParaRPr lang="en-US"/>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7365FF4E-5E9E-4ED2-A3DD-E97A30C97A66}" type="slidenum">
              <a:rPr lang="en-US" smtClean="0"/>
              <a:t>‹#›</a:t>
            </a:fld>
            <a:endParaRPr lang="en-US"/>
          </a:p>
        </p:txBody>
      </p:sp>
    </p:spTree>
    <p:extLst>
      <p:ext uri="{BB962C8B-B14F-4D97-AF65-F5344CB8AC3E}">
        <p14:creationId xmlns:p14="http://schemas.microsoft.com/office/powerpoint/2010/main" val="3932191957"/>
      </p:ext>
    </p:extLst>
  </p:cSld>
  <p:clrMap bg1="dk1" tx1="lt1" bg2="dk2" tx2="lt2" accent1="accent1" accent2="accent2" accent3="accent3" accent4="accent4" accent5="accent5" accent6="accent6" hlink="hlink" folHlink="folHlink"/>
  <p:sldLayoutIdLst>
    <p:sldLayoutId id="2147483944" r:id="rId1"/>
    <p:sldLayoutId id="2147483945" r:id="rId2"/>
    <p:sldLayoutId id="2147483946" r:id="rId3"/>
    <p:sldLayoutId id="2147483947" r:id="rId4"/>
    <p:sldLayoutId id="2147483948" r:id="rId5"/>
    <p:sldLayoutId id="2147483949" r:id="rId6"/>
    <p:sldLayoutId id="2147483950" r:id="rId7"/>
    <p:sldLayoutId id="2147483951" r:id="rId8"/>
    <p:sldLayoutId id="2147483952" r:id="rId9"/>
    <p:sldLayoutId id="2147483953" r:id="rId10"/>
    <p:sldLayoutId id="2147483954" r:id="rId11"/>
    <p:sldLayoutId id="2147483955" r:id="rId12"/>
    <p:sldLayoutId id="2147483956" r:id="rId13"/>
    <p:sldLayoutId id="2147483957" r:id="rId14"/>
    <p:sldLayoutId id="2147483958" r:id="rId15"/>
    <p:sldLayoutId id="2147483959" r:id="rId16"/>
    <p:sldLayoutId id="2147483960" r:id="rId17"/>
    <p:sldLayoutId id="2147483961" r:id="rId18"/>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4656F0E2-14C4-4F53-81E3-0BCE66FBF28C}" type="datetimeFigureOut">
              <a:rPr lang="en-US" smtClean="0"/>
              <a:t>8/9/2023</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7365FF4E-5E9E-4ED2-A3DD-E97A30C97A66}" type="slidenum">
              <a:rPr lang="en-US" smtClean="0"/>
              <a:t>‹#›</a:t>
            </a:fld>
            <a:endParaRPr lang="en-US"/>
          </a:p>
        </p:txBody>
      </p:sp>
    </p:spTree>
    <p:extLst>
      <p:ext uri="{BB962C8B-B14F-4D97-AF65-F5344CB8AC3E}">
        <p14:creationId xmlns:p14="http://schemas.microsoft.com/office/powerpoint/2010/main" val="2671525868"/>
      </p:ext>
    </p:extLst>
  </p:cSld>
  <p:clrMap bg1="lt1" tx1="dk1" bg2="lt2" tx2="dk2" accent1="accent1" accent2="accent2" accent3="accent3" accent4="accent4" accent5="accent5" accent6="accent6" hlink="hlink" folHlink="folHlink"/>
  <p:sldLayoutIdLst>
    <p:sldLayoutId id="2147483992" r:id="rId1"/>
    <p:sldLayoutId id="2147483993" r:id="rId2"/>
    <p:sldLayoutId id="2147483994" r:id="rId3"/>
    <p:sldLayoutId id="2147483995" r:id="rId4"/>
    <p:sldLayoutId id="2147483996" r:id="rId5"/>
    <p:sldLayoutId id="2147483997" r:id="rId6"/>
    <p:sldLayoutId id="2147483998" r:id="rId7"/>
    <p:sldLayoutId id="2147483999" r:id="rId8"/>
    <p:sldLayoutId id="2147484000" r:id="rId9"/>
    <p:sldLayoutId id="2147484001" r:id="rId10"/>
    <p:sldLayoutId id="2147484002" r:id="rId11"/>
    <p:sldLayoutId id="2147484003" r:id="rId12"/>
    <p:sldLayoutId id="2147484004" r:id="rId13"/>
    <p:sldLayoutId id="2147484005" r:id="rId14"/>
    <p:sldLayoutId id="2147484006" r:id="rId15"/>
    <p:sldLayoutId id="2147484007"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a:solidFill>
            <a:schemeClr val="accent1">
              <a:lumMod val="75000"/>
              <a:alpha val="40000"/>
            </a:schemeClr>
          </a:solidFill>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10" name="Group 9"/>
          <p:cNvGrpSpPr/>
          <p:nvPr/>
        </p:nvGrpSpPr>
        <p:grpSpPr>
          <a:xfrm>
            <a:off x="27221" y="-30"/>
            <a:ext cx="2356674" cy="6853283"/>
            <a:chOff x="6627813" y="195452"/>
            <a:chExt cx="1952625" cy="5678299"/>
          </a:xfrm>
          <a:solidFill>
            <a:schemeClr val="accent1"/>
          </a:solidFill>
        </p:grpSpPr>
        <p:sp>
          <p:nvSpPr>
            <p:cNvPr id="11" name="Freeform 27"/>
            <p:cNvSpPr/>
            <p:nvPr/>
          </p:nvSpPr>
          <p:spPr bwMode="auto">
            <a:xfrm>
              <a:off x="6627813" y="195452"/>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7" name="Rectangle 6"/>
          <p:cNvSpPr/>
          <p:nvPr/>
        </p:nvSpPr>
        <p:spPr>
          <a:xfrm>
            <a:off x="0" y="0"/>
            <a:ext cx="18288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4656F0E2-14C4-4F53-81E3-0BCE66FBF28C}" type="datetimeFigureOut">
              <a:rPr lang="en-US" smtClean="0"/>
              <a:t>8/9/2023</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7365FF4E-5E9E-4ED2-A3DD-E97A30C97A66}" type="slidenum">
              <a:rPr lang="en-US" smtClean="0"/>
              <a:t>‹#›</a:t>
            </a:fld>
            <a:endParaRPr lang="en-US"/>
          </a:p>
        </p:txBody>
      </p:sp>
    </p:spTree>
    <p:extLst>
      <p:ext uri="{BB962C8B-B14F-4D97-AF65-F5344CB8AC3E}">
        <p14:creationId xmlns:p14="http://schemas.microsoft.com/office/powerpoint/2010/main" val="3779347494"/>
      </p:ext>
    </p:extLst>
  </p:cSld>
  <p:clrMap bg1="dk1" tx1="lt1" bg2="dk2" tx2="lt2" accent1="accent1" accent2="accent2" accent3="accent3" accent4="accent4" accent5="accent5" accent6="accent6" hlink="hlink" folHlink="folHlink"/>
  <p:sldLayoutIdLst>
    <p:sldLayoutId id="2147484056" r:id="rId1"/>
    <p:sldLayoutId id="2147484057" r:id="rId2"/>
    <p:sldLayoutId id="2147484058" r:id="rId3"/>
    <p:sldLayoutId id="2147484059" r:id="rId4"/>
    <p:sldLayoutId id="2147484060" r:id="rId5"/>
    <p:sldLayoutId id="2147484061" r:id="rId6"/>
    <p:sldLayoutId id="2147484062" r:id="rId7"/>
    <p:sldLayoutId id="2147484063" r:id="rId8"/>
    <p:sldLayoutId id="2147484064" r:id="rId9"/>
    <p:sldLayoutId id="2147484065" r:id="rId10"/>
    <p:sldLayoutId id="2147484066" r:id="rId11"/>
    <p:sldLayoutId id="2147484067" r:id="rId12"/>
    <p:sldLayoutId id="2147484068" r:id="rId13"/>
    <p:sldLayoutId id="2147484069" r:id="rId14"/>
    <p:sldLayoutId id="2147484070" r:id="rId15"/>
    <p:sldLayoutId id="2147484071"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4656F0E2-14C4-4F53-81E3-0BCE66FBF28C}" type="datetimeFigureOut">
              <a:rPr lang="en-US" smtClean="0"/>
              <a:t>8/9/2023</a:t>
            </a:fld>
            <a:endParaRPr lang="en-US"/>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endParaRPr lang="en-US"/>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7365FF4E-5E9E-4ED2-A3DD-E97A30C97A66}" type="slidenum">
              <a:rPr lang="en-US" smtClean="0"/>
              <a:t>‹#›</a:t>
            </a:fld>
            <a:endParaRPr lang="en-US"/>
          </a:p>
        </p:txBody>
      </p:sp>
    </p:spTree>
    <p:extLst>
      <p:ext uri="{BB962C8B-B14F-4D97-AF65-F5344CB8AC3E}">
        <p14:creationId xmlns:p14="http://schemas.microsoft.com/office/powerpoint/2010/main" val="2371362173"/>
      </p:ext>
    </p:extLst>
  </p:cSld>
  <p:clrMap bg1="lt1" tx1="dk1" bg2="lt2" tx2="dk2" accent1="accent1" accent2="accent2" accent3="accent3" accent4="accent4" accent5="accent5" accent6="accent6" hlink="hlink" folHlink="folHlink"/>
  <p:sldLayoutIdLst>
    <p:sldLayoutId id="2147484073" r:id="rId1"/>
    <p:sldLayoutId id="2147484074" r:id="rId2"/>
    <p:sldLayoutId id="2147484075" r:id="rId3"/>
    <p:sldLayoutId id="2147484076" r:id="rId4"/>
    <p:sldLayoutId id="2147484077" r:id="rId5"/>
    <p:sldLayoutId id="2147484078" r:id="rId6"/>
    <p:sldLayoutId id="2147484079" r:id="rId7"/>
    <p:sldLayoutId id="2147484080" r:id="rId8"/>
    <p:sldLayoutId id="2147484081" r:id="rId9"/>
    <p:sldLayoutId id="2147484082" r:id="rId10"/>
    <p:sldLayoutId id="2147484083" r:id="rId11"/>
    <p:sldLayoutId id="2147484084" r:id="rId12"/>
    <p:sldLayoutId id="2147484085" r:id="rId13"/>
    <p:sldLayoutId id="2147484086" r:id="rId14"/>
    <p:sldLayoutId id="2147484087" r:id="rId15"/>
    <p:sldLayoutId id="2147484088" r:id="rId16"/>
    <p:sldLayoutId id="2147484089" r:id="rId17"/>
    <p:sldLayoutId id="2147484090" r:id="rId18"/>
  </p:sldLayoutIdLst>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2.xml"/></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0.xml"/></Relationships>
</file>

<file path=ppt/slides/_rels/slide1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04.xml"/></Relationships>
</file>

<file path=ppt/slides/_rels/slide13.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04.xml"/></Relationships>
</file>

<file path=ppt/slides/_rels/slide14.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04.xml"/></Relationships>
</file>

<file path=ppt/slides/_rels/slide1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04.xml"/></Relationships>
</file>

<file path=ppt/slides/_rels/slide16.xml.rels><?xml version="1.0" encoding="UTF-8" standalone="yes"?>
<Relationships xmlns="http://schemas.openxmlformats.org/package/2006/relationships"><Relationship Id="rId2" Type="http://schemas.openxmlformats.org/officeDocument/2006/relationships/hyperlink" Target="https://www.simplilearn.com/tutorials/marketing-case-studies-tutorial/amazon-marketing-strategy#:~:text=It%20uses%20a%20lot%20of,social%20media%2C%20among%20other%20places" TargetMode="External"/><Relationship Id="rId1" Type="http://schemas.openxmlformats.org/officeDocument/2006/relationships/slideLayout" Target="../slideLayouts/slideLayout103.xml"/></Relationships>
</file>

<file path=ppt/slides/_rels/slide1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36.xml"/></Relationships>
</file>

<file path=ppt/slides/_rels/slide1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36.xml"/></Relationships>
</file>

<file path=ppt/slides/_rels/slide19.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3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8.xml"/></Relationships>
</file>

<file path=ppt/slides/_rels/slide20.xml.rels><?xml version="1.0" encoding="UTF-8" standalone="yes"?>
<Relationships xmlns="http://schemas.openxmlformats.org/package/2006/relationships"><Relationship Id="rId2" Type="http://schemas.openxmlformats.org/officeDocument/2006/relationships/hyperlink" Target="https://etaileast.wbresearch.com/blog/amazons-engaged-buyers-drive-social-media-revenue" TargetMode="External"/><Relationship Id="rId1" Type="http://schemas.openxmlformats.org/officeDocument/2006/relationships/slideLayout" Target="../slideLayouts/slideLayout120.xml"/></Relationships>
</file>

<file path=ppt/slides/_rels/slide2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54.xml"/></Relationships>
</file>

<file path=ppt/slides/_rels/slide22.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54.xml"/></Relationships>
</file>

<file path=ppt/slides/_rels/slide23.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54.xml"/></Relationships>
</file>

<file path=ppt/slides/_rels/slide24.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59.xml"/></Relationships>
</file>

<file path=ppt/slides/_rels/slide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8.xml"/></Relationships>
</file>

<file path=ppt/slides/_rels/slide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2" Type="http://schemas.openxmlformats.org/officeDocument/2006/relationships/image" Target="../media/image16.webp"/><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hyperlink" Target="https://www.aboutamazon.com/what-we-do/devices-services" TargetMode="External"/><Relationship Id="rId1" Type="http://schemas.openxmlformats.org/officeDocument/2006/relationships/slideLayout" Target="../slideLayouts/slideLayout58.xml"/></Relationships>
</file>

<file path=ppt/slides/_rels/slide9.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8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46E6E-F1D8-BC99-61DE-B7BFB22761F3}"/>
              </a:ext>
            </a:extLst>
          </p:cNvPr>
          <p:cNvSpPr>
            <a:spLocks noGrp="1"/>
          </p:cNvSpPr>
          <p:nvPr>
            <p:ph type="ctrTitle"/>
          </p:nvPr>
        </p:nvSpPr>
        <p:spPr>
          <a:xfrm>
            <a:off x="1607270" y="2081836"/>
            <a:ext cx="8977459" cy="1443789"/>
          </a:xfrm>
        </p:spPr>
        <p:txBody>
          <a:bodyPr/>
          <a:lstStyle/>
          <a:p>
            <a:pPr algn="r"/>
            <a:r>
              <a:rPr lang="en-US" sz="4000" dirty="0"/>
              <a:t>Major Assignment </a:t>
            </a:r>
            <a:br>
              <a:rPr lang="en-US" sz="4000" dirty="0"/>
            </a:br>
            <a:r>
              <a:rPr lang="en-US" sz="4000" dirty="0"/>
              <a:t>(Topic: amazon)</a:t>
            </a:r>
          </a:p>
        </p:txBody>
      </p:sp>
      <p:sp>
        <p:nvSpPr>
          <p:cNvPr id="3" name="Subtitle 2">
            <a:extLst>
              <a:ext uri="{FF2B5EF4-FFF2-40B4-BE49-F238E27FC236}">
                <a16:creationId xmlns:a16="http://schemas.microsoft.com/office/drawing/2014/main" id="{FCB01176-39B7-8670-F14E-4506EEDEFD86}"/>
              </a:ext>
            </a:extLst>
          </p:cNvPr>
          <p:cNvSpPr>
            <a:spLocks noGrp="1"/>
          </p:cNvSpPr>
          <p:nvPr>
            <p:ph type="subTitle" idx="1"/>
          </p:nvPr>
        </p:nvSpPr>
        <p:spPr>
          <a:xfrm>
            <a:off x="1562100" y="3827282"/>
            <a:ext cx="9070848" cy="1311981"/>
          </a:xfrm>
        </p:spPr>
        <p:txBody>
          <a:bodyPr>
            <a:normAutofit/>
          </a:bodyPr>
          <a:lstStyle/>
          <a:p>
            <a:r>
              <a:rPr lang="en-US" dirty="0"/>
              <a:t>Group 3:</a:t>
            </a:r>
            <a:br>
              <a:rPr lang="en-US" dirty="0"/>
            </a:br>
            <a:r>
              <a:rPr lang="en-US" dirty="0"/>
              <a:t>Neron Parmar</a:t>
            </a:r>
            <a:br>
              <a:rPr lang="en-US" dirty="0"/>
            </a:br>
            <a:r>
              <a:rPr lang="en-US" dirty="0" err="1"/>
              <a:t>Jashanpreet</a:t>
            </a:r>
            <a:r>
              <a:rPr lang="en-US" dirty="0"/>
              <a:t> Singh</a:t>
            </a:r>
          </a:p>
          <a:p>
            <a:r>
              <a:rPr lang="en-US" dirty="0"/>
              <a:t>Sanam </a:t>
            </a:r>
            <a:r>
              <a:rPr lang="en-US" dirty="0" err="1"/>
              <a:t>Lakhotra</a:t>
            </a:r>
            <a:br>
              <a:rPr lang="en-US" dirty="0"/>
            </a:br>
            <a:r>
              <a:rPr lang="en-US" dirty="0"/>
              <a:t>Priyanka</a:t>
            </a:r>
          </a:p>
        </p:txBody>
      </p:sp>
    </p:spTree>
    <p:extLst>
      <p:ext uri="{BB962C8B-B14F-4D97-AF65-F5344CB8AC3E}">
        <p14:creationId xmlns:p14="http://schemas.microsoft.com/office/powerpoint/2010/main" val="2228097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96A76-B24D-888A-60E8-D50CD068E4C0}"/>
              </a:ext>
            </a:extLst>
          </p:cNvPr>
          <p:cNvSpPr>
            <a:spLocks noGrp="1"/>
          </p:cNvSpPr>
          <p:nvPr>
            <p:ph type="title"/>
          </p:nvPr>
        </p:nvSpPr>
        <p:spPr>
          <a:xfrm>
            <a:off x="0" y="66161"/>
            <a:ext cx="8534400" cy="2205699"/>
          </a:xfrm>
        </p:spPr>
        <p:txBody>
          <a:bodyPr>
            <a:normAutofit/>
          </a:bodyPr>
          <a:lstStyle/>
          <a:p>
            <a:r>
              <a:rPr lang="en-US" b="1" u="sng" dirty="0"/>
              <a:t>SUCCESS STORY OF AMAZON:</a:t>
            </a:r>
            <a:br>
              <a:rPr lang="en-US" b="1" u="sng" dirty="0"/>
            </a:br>
            <a:br>
              <a:rPr lang="en-US" b="1" u="sng" dirty="0"/>
            </a:br>
            <a:r>
              <a:rPr lang="en-CA" sz="1800" u="sng" kern="100" dirty="0">
                <a:solidFill>
                  <a:schemeClr val="accent1"/>
                </a:solidFill>
                <a:effectLst/>
                <a:latin typeface="Calibri" panose="020F0502020204030204" pitchFamily="34" charset="0"/>
                <a:ea typeface="Calibri" panose="020F0502020204030204" pitchFamily="34" charset="0"/>
                <a:cs typeface="Mangal" panose="02040503050203030202" pitchFamily="18" charset="0"/>
              </a:rPr>
              <a:t>Key factors that contributed to Amazon's remarkable success include:</a:t>
            </a:r>
            <a:br>
              <a:rPr lang="en-US" sz="1800" u="sng" kern="100" dirty="0">
                <a:effectLst/>
                <a:latin typeface="Calibri" panose="020F0502020204030204" pitchFamily="34" charset="0"/>
                <a:ea typeface="Calibri" panose="020F0502020204030204" pitchFamily="34" charset="0"/>
                <a:cs typeface="Mangal" panose="02040503050203030202" pitchFamily="18" charset="0"/>
              </a:rPr>
            </a:br>
            <a:endParaRPr lang="en-US" u="sng" dirty="0"/>
          </a:p>
        </p:txBody>
      </p:sp>
      <p:sp>
        <p:nvSpPr>
          <p:cNvPr id="3" name="Content Placeholder 2">
            <a:extLst>
              <a:ext uri="{FF2B5EF4-FFF2-40B4-BE49-F238E27FC236}">
                <a16:creationId xmlns:a16="http://schemas.microsoft.com/office/drawing/2014/main" id="{B7304E00-1D8F-91FF-E1DB-D3F80760C609}"/>
              </a:ext>
            </a:extLst>
          </p:cNvPr>
          <p:cNvSpPr>
            <a:spLocks noGrp="1"/>
          </p:cNvSpPr>
          <p:nvPr>
            <p:ph sz="half" idx="1"/>
          </p:nvPr>
        </p:nvSpPr>
        <p:spPr>
          <a:xfrm>
            <a:off x="65988" y="1923069"/>
            <a:ext cx="5207086" cy="5095187"/>
          </a:xfrm>
        </p:spPr>
        <p:txBody>
          <a:bodyPr>
            <a:normAutofit/>
          </a:bodyPr>
          <a:lstStyle/>
          <a:p>
            <a:pPr marL="342900" marR="0" lvl="0" indent="-342900">
              <a:lnSpc>
                <a:spcPct val="107000"/>
              </a:lnSpc>
              <a:spcBef>
                <a:spcPts val="0"/>
              </a:spcBef>
              <a:spcAft>
                <a:spcPts val="0"/>
              </a:spcAft>
              <a:buFont typeface="Symbol" panose="05050102010706020507" pitchFamily="18" charset="2"/>
              <a:buChar char=""/>
            </a:pPr>
            <a:r>
              <a:rPr lang="en-CA"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Early Internet Adoption: Amazon capitalized on the power of the internet, establishing a strong online presence early on, which became a significant advantage.</a:t>
            </a:r>
            <a:endParaRPr lang="en-US"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pPr marL="342900" marR="0" lvl="0" indent="-342900">
              <a:lnSpc>
                <a:spcPct val="107000"/>
              </a:lnSpc>
              <a:spcBef>
                <a:spcPts val="0"/>
              </a:spcBef>
              <a:spcAft>
                <a:spcPts val="0"/>
              </a:spcAft>
              <a:buFont typeface="Symbol" panose="05050102010706020507" pitchFamily="18" charset="2"/>
              <a:buChar char=""/>
            </a:pPr>
            <a:r>
              <a:rPr lang="en-CA"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Customer-Centric Approach: Amazon's focus on providing an exceptional customer experience, with features like simple and seamless interfaces, customization options, and fast shipping, helped build customer loyalty.</a:t>
            </a:r>
            <a:endParaRPr lang="en-US"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pPr marL="342900" marR="0" lvl="0" indent="-342900">
              <a:lnSpc>
                <a:spcPct val="107000"/>
              </a:lnSpc>
              <a:spcBef>
                <a:spcPts val="0"/>
              </a:spcBef>
              <a:spcAft>
                <a:spcPts val="0"/>
              </a:spcAft>
              <a:buFont typeface="Symbol" panose="05050102010706020507" pitchFamily="18" charset="2"/>
              <a:buChar char=""/>
            </a:pPr>
            <a:r>
              <a:rPr lang="en-CA"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Innovation and Adaptability: Amazon's willingness to innovate, experiment with new ideas, and enhance the customer experience led to the introduction of services like Amazon Prime and technologies like Alexa.</a:t>
            </a:r>
            <a:endParaRPr lang="en-US"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endParaRPr lang="en-US" sz="2400" dirty="0">
              <a:solidFill>
                <a:schemeClr val="tx1"/>
              </a:solidFill>
            </a:endParaRPr>
          </a:p>
        </p:txBody>
      </p:sp>
      <p:sp>
        <p:nvSpPr>
          <p:cNvPr id="4" name="Content Placeholder 3">
            <a:extLst>
              <a:ext uri="{FF2B5EF4-FFF2-40B4-BE49-F238E27FC236}">
                <a16:creationId xmlns:a16="http://schemas.microsoft.com/office/drawing/2014/main" id="{1A797364-19A8-8B8F-7055-BA485B820B0F}"/>
              </a:ext>
            </a:extLst>
          </p:cNvPr>
          <p:cNvSpPr>
            <a:spLocks noGrp="1"/>
          </p:cNvSpPr>
          <p:nvPr>
            <p:ph sz="half" idx="2"/>
          </p:nvPr>
        </p:nvSpPr>
        <p:spPr>
          <a:xfrm>
            <a:off x="5866615" y="1749980"/>
            <a:ext cx="5467546" cy="5441363"/>
          </a:xfrm>
        </p:spPr>
        <p:txBody>
          <a:bodyPr>
            <a:normAutofit/>
          </a:bodyPr>
          <a:lstStyle/>
          <a:p>
            <a:pPr marL="342900" indent="-342900">
              <a:lnSpc>
                <a:spcPct val="107000"/>
              </a:lnSpc>
              <a:spcBef>
                <a:spcPts val="0"/>
              </a:spcBef>
              <a:spcAft>
                <a:spcPts val="0"/>
              </a:spcAft>
              <a:buFont typeface="Symbol" panose="05050102010706020507" pitchFamily="18" charset="2"/>
              <a:buChar char=""/>
            </a:pPr>
            <a:r>
              <a:rPr lang="en-CA"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Diverse Offerings: Starting as an online bookstore, Amazon expanded its product offerings to include DVDs, CDs, and a wide range of other products, catering to various markets and verticals.</a:t>
            </a:r>
          </a:p>
          <a:p>
            <a:pPr marL="342900" marR="0" lvl="0" indent="-342900">
              <a:lnSpc>
                <a:spcPct val="107000"/>
              </a:lnSpc>
              <a:spcBef>
                <a:spcPts val="0"/>
              </a:spcBef>
              <a:spcAft>
                <a:spcPts val="0"/>
              </a:spcAft>
              <a:buFont typeface="Symbol" panose="05050102010706020507" pitchFamily="18" charset="2"/>
              <a:buChar char=""/>
            </a:pPr>
            <a:r>
              <a:rPr lang="en-CA"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Amazon Web Services (AWS): The introduction of AWS allowed Amazon to provide cloud computing and services to various sectors globally, further diversifying its business.</a:t>
            </a:r>
            <a:endParaRPr lang="en-US"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pPr marL="342900" marR="0" lvl="0" indent="-342900">
              <a:lnSpc>
                <a:spcPct val="107000"/>
              </a:lnSpc>
              <a:spcBef>
                <a:spcPts val="0"/>
              </a:spcBef>
              <a:spcAft>
                <a:spcPts val="0"/>
              </a:spcAft>
              <a:buFont typeface="Symbol" panose="05050102010706020507" pitchFamily="18" charset="2"/>
              <a:buChar char=""/>
            </a:pPr>
            <a:r>
              <a:rPr lang="en-CA"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Focus on Efficiency: Amazon's continuous efforts to improve its business operations and enhance efficiency contributed to its growth and success.</a:t>
            </a:r>
            <a:endParaRPr lang="en-US"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pPr marL="342900" marR="0" lvl="0" indent="-342900">
              <a:lnSpc>
                <a:spcPct val="107000"/>
              </a:lnSpc>
              <a:spcBef>
                <a:spcPts val="0"/>
              </a:spcBef>
              <a:spcAft>
                <a:spcPts val="800"/>
              </a:spcAft>
              <a:buFont typeface="Symbol" panose="05050102010706020507" pitchFamily="18" charset="2"/>
              <a:buChar char=""/>
            </a:pPr>
            <a:r>
              <a:rPr lang="en-CA"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Commitment to Promises: Amazon's consistent delivery on its promises, from low prices to reliable shipping, built trust among customers.</a:t>
            </a:r>
            <a:endParaRPr lang="en-US"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endParaRPr lang="en-US" sz="2400" dirty="0">
              <a:solidFill>
                <a:schemeClr val="tx1"/>
              </a:solidFill>
            </a:endParaRPr>
          </a:p>
        </p:txBody>
      </p:sp>
      <p:pic>
        <p:nvPicPr>
          <p:cNvPr id="8" name="Picture 7">
            <a:extLst>
              <a:ext uri="{FF2B5EF4-FFF2-40B4-BE49-F238E27FC236}">
                <a16:creationId xmlns:a16="http://schemas.microsoft.com/office/drawing/2014/main" id="{3CE5F793-CCA6-2948-09FF-539FB0DC38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34500" y="0"/>
            <a:ext cx="2857500" cy="1600200"/>
          </a:xfrm>
          <a:prstGeom prst="rect">
            <a:avLst/>
          </a:prstGeom>
        </p:spPr>
      </p:pic>
    </p:spTree>
    <p:extLst>
      <p:ext uri="{BB962C8B-B14F-4D97-AF65-F5344CB8AC3E}">
        <p14:creationId xmlns:p14="http://schemas.microsoft.com/office/powerpoint/2010/main" val="38933507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0191C-BAE8-04A1-DA4A-9A33DE6D72ED}"/>
              </a:ext>
            </a:extLst>
          </p:cNvPr>
          <p:cNvSpPr>
            <a:spLocks noGrp="1"/>
          </p:cNvSpPr>
          <p:nvPr>
            <p:ph type="title"/>
          </p:nvPr>
        </p:nvSpPr>
        <p:spPr>
          <a:xfrm>
            <a:off x="571091" y="537501"/>
            <a:ext cx="8534400" cy="1507067"/>
          </a:xfrm>
        </p:spPr>
        <p:txBody>
          <a:bodyPr/>
          <a:lstStyle/>
          <a:p>
            <a:r>
              <a:rPr lang="en-US" b="1" u="sng" dirty="0"/>
              <a:t>SUCCESS STORY OF AMAZON:</a:t>
            </a:r>
            <a:endParaRPr lang="en-US" dirty="0"/>
          </a:p>
        </p:txBody>
      </p:sp>
      <p:sp>
        <p:nvSpPr>
          <p:cNvPr id="3" name="Content Placeholder 2">
            <a:extLst>
              <a:ext uri="{FF2B5EF4-FFF2-40B4-BE49-F238E27FC236}">
                <a16:creationId xmlns:a16="http://schemas.microsoft.com/office/drawing/2014/main" id="{48C5E076-8A46-639D-DFDF-5D797817DD0B}"/>
              </a:ext>
            </a:extLst>
          </p:cNvPr>
          <p:cNvSpPr>
            <a:spLocks noGrp="1"/>
          </p:cNvSpPr>
          <p:nvPr>
            <p:ph idx="1"/>
          </p:nvPr>
        </p:nvSpPr>
        <p:spPr>
          <a:xfrm>
            <a:off x="325995" y="1706251"/>
            <a:ext cx="8534400" cy="3987539"/>
          </a:xfrm>
        </p:spPr>
        <p:txBody>
          <a:bodyPr>
            <a:normAutofit/>
          </a:bodyPr>
          <a:lstStyle/>
          <a:p>
            <a:r>
              <a:rPr lang="en-CA" sz="2400"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Amazon's journey to becoming a trillion-dollar eCommerce empire can be attributed to a strategic blend of customer-centric focus, a vast product range, cutting-edge technology, exceptional customer support, rapid delivery, innovative sales strategies, competitive pricing, global reach, consumer safety assurance, Kindle publishing, and a talented user experience (UX) team.</a:t>
            </a:r>
            <a:endParaRPr lang="en-US" sz="2400"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endParaRPr lang="en-US" sz="2800" dirty="0">
              <a:solidFill>
                <a:schemeClr val="tx1"/>
              </a:solidFill>
            </a:endParaRPr>
          </a:p>
        </p:txBody>
      </p:sp>
      <p:pic>
        <p:nvPicPr>
          <p:cNvPr id="5" name="Picture 4">
            <a:extLst>
              <a:ext uri="{FF2B5EF4-FFF2-40B4-BE49-F238E27FC236}">
                <a16:creationId xmlns:a16="http://schemas.microsoft.com/office/drawing/2014/main" id="{8E6B6B6E-3726-F501-9E23-7D6CA8700A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05013" y="126896"/>
            <a:ext cx="3560991" cy="1758465"/>
          </a:xfrm>
          <a:prstGeom prst="rect">
            <a:avLst/>
          </a:prstGeom>
        </p:spPr>
      </p:pic>
      <p:sp>
        <p:nvSpPr>
          <p:cNvPr id="6" name="TextBox 5">
            <a:extLst>
              <a:ext uri="{FF2B5EF4-FFF2-40B4-BE49-F238E27FC236}">
                <a16:creationId xmlns:a16="http://schemas.microsoft.com/office/drawing/2014/main" id="{84F94720-9080-1079-4669-3CDD129A6DE1}"/>
              </a:ext>
            </a:extLst>
          </p:cNvPr>
          <p:cNvSpPr txBox="1"/>
          <p:nvPr/>
        </p:nvSpPr>
        <p:spPr>
          <a:xfrm>
            <a:off x="4937740" y="5063004"/>
            <a:ext cx="9992411" cy="646331"/>
          </a:xfrm>
          <a:prstGeom prst="rect">
            <a:avLst/>
          </a:prstGeom>
          <a:noFill/>
        </p:spPr>
        <p:txBody>
          <a:bodyPr wrap="square" rtlCol="0">
            <a:spAutoFit/>
          </a:bodyPr>
          <a:lstStyle/>
          <a:p>
            <a:r>
              <a:rPr lang="en-US" dirty="0">
                <a:solidFill>
                  <a:schemeClr val="accent1"/>
                </a:solidFill>
              </a:rPr>
              <a:t>Reference:</a:t>
            </a:r>
          </a:p>
          <a:p>
            <a:r>
              <a:rPr lang="en-US" dirty="0">
                <a:solidFill>
                  <a:schemeClr val="accent1"/>
                </a:solidFill>
              </a:rPr>
              <a:t>https://wedevs.com/amp/blog/413420/amazon-success-story/</a:t>
            </a:r>
          </a:p>
        </p:txBody>
      </p:sp>
    </p:spTree>
    <p:extLst>
      <p:ext uri="{BB962C8B-B14F-4D97-AF65-F5344CB8AC3E}">
        <p14:creationId xmlns:p14="http://schemas.microsoft.com/office/powerpoint/2010/main" val="1512731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66515-440C-F404-FC6C-B22D1DDEE6DC}"/>
              </a:ext>
            </a:extLst>
          </p:cNvPr>
          <p:cNvSpPr>
            <a:spLocks noGrp="1"/>
          </p:cNvSpPr>
          <p:nvPr>
            <p:ph type="title"/>
          </p:nvPr>
        </p:nvSpPr>
        <p:spPr>
          <a:xfrm>
            <a:off x="2592925" y="152769"/>
            <a:ext cx="8911687" cy="1280890"/>
          </a:xfrm>
        </p:spPr>
        <p:txBody>
          <a:bodyPr>
            <a:noAutofit/>
          </a:bodyPr>
          <a:lstStyle/>
          <a:p>
            <a:r>
              <a:rPr lang="en-US" sz="3200" b="1" u="sng" kern="100" dirty="0">
                <a:solidFill>
                  <a:schemeClr val="accent5">
                    <a:lumMod val="60000"/>
                    <a:lumOff val="40000"/>
                  </a:schemeClr>
                </a:solidFill>
                <a:effectLst/>
                <a:ea typeface="Calibri" panose="020F0502020204030204" pitchFamily="34" charset="0"/>
                <a:cs typeface="Mangal" panose="02040503050203030202" pitchFamily="18" charset="0"/>
              </a:rPr>
              <a:t>Publicity Methods Currently Used by Amazon:</a:t>
            </a:r>
            <a:br>
              <a:rPr lang="en-US" sz="3200" b="1" kern="100" dirty="0">
                <a:solidFill>
                  <a:schemeClr val="accent5">
                    <a:lumMod val="60000"/>
                    <a:lumOff val="40000"/>
                  </a:schemeClr>
                </a:solidFill>
                <a:effectLst/>
                <a:ea typeface="Calibri" panose="020F0502020204030204" pitchFamily="34" charset="0"/>
                <a:cs typeface="Mangal" panose="02040503050203030202" pitchFamily="18" charset="0"/>
              </a:rPr>
            </a:br>
            <a:endParaRPr lang="en-US" sz="3200" b="1" dirty="0">
              <a:solidFill>
                <a:schemeClr val="accent5">
                  <a:lumMod val="60000"/>
                  <a:lumOff val="40000"/>
                </a:schemeClr>
              </a:solidFill>
            </a:endParaRPr>
          </a:p>
        </p:txBody>
      </p:sp>
      <p:sp>
        <p:nvSpPr>
          <p:cNvPr id="3" name="Content Placeholder 2">
            <a:extLst>
              <a:ext uri="{FF2B5EF4-FFF2-40B4-BE49-F238E27FC236}">
                <a16:creationId xmlns:a16="http://schemas.microsoft.com/office/drawing/2014/main" id="{8B267F56-2C31-18F9-7C8B-193538B35FC1}"/>
              </a:ext>
            </a:extLst>
          </p:cNvPr>
          <p:cNvSpPr>
            <a:spLocks noGrp="1"/>
          </p:cNvSpPr>
          <p:nvPr>
            <p:ph idx="1"/>
          </p:nvPr>
        </p:nvSpPr>
        <p:spPr>
          <a:xfrm>
            <a:off x="2592924" y="1225485"/>
            <a:ext cx="8911688" cy="5479746"/>
          </a:xfrm>
        </p:spPr>
        <p:txBody>
          <a:bodyPr>
            <a:normAutofit lnSpcReduction="10000"/>
          </a:bodyPr>
          <a:lstStyle/>
          <a:p>
            <a:pPr marL="0" marR="0">
              <a:lnSpc>
                <a:spcPct val="107000"/>
              </a:lnSpc>
              <a:spcBef>
                <a:spcPts val="0"/>
              </a:spcBef>
              <a:spcAft>
                <a:spcPts val="800"/>
              </a:spcAft>
            </a:pPr>
            <a:r>
              <a:rPr lang="en-US" sz="2400" b="1" u="sng" kern="100" dirty="0">
                <a:effectLst/>
                <a:latin typeface="Calibri" panose="020F0502020204030204" pitchFamily="34" charset="0"/>
                <a:ea typeface="Calibri" panose="020F0502020204030204" pitchFamily="34" charset="0"/>
                <a:cs typeface="Mangal" panose="02040503050203030202" pitchFamily="18" charset="0"/>
              </a:rPr>
              <a:t>Diverse Product Range:</a:t>
            </a:r>
            <a:endParaRPr lang="en-US" sz="2400" b="1" kern="100" dirty="0">
              <a:effectLst/>
              <a:latin typeface="Calibri" panose="020F0502020204030204" pitchFamily="34" charset="0"/>
              <a:ea typeface="Calibri" panose="020F0502020204030204" pitchFamily="34" charset="0"/>
              <a:cs typeface="Mangal" panose="02040503050203030202" pitchFamily="18" charset="0"/>
            </a:endParaRPr>
          </a:p>
          <a:p>
            <a:pPr marR="0" lvl="0">
              <a:lnSpc>
                <a:spcPct val="107000"/>
              </a:lnSpc>
              <a:spcBef>
                <a:spcPts val="0"/>
              </a:spcBef>
              <a:spcAft>
                <a:spcPts val="0"/>
              </a:spcAft>
              <a:buFont typeface="+mj-lt"/>
              <a:buAutoNum type="arabicPeriod"/>
            </a:pPr>
            <a:r>
              <a:rPr lang="en-US" sz="2400" kern="100" dirty="0">
                <a:effectLst/>
                <a:latin typeface="Calibri" panose="020F0502020204030204" pitchFamily="34" charset="0"/>
                <a:ea typeface="Calibri" panose="020F0502020204030204" pitchFamily="34" charset="0"/>
                <a:cs typeface="Mangal" panose="02040503050203030202" pitchFamily="18" charset="0"/>
              </a:rPr>
              <a:t>Amazon sells a wide variety of products across different categories, ranging from electronics and clothing to home appliances and more.</a:t>
            </a:r>
          </a:p>
          <a:p>
            <a:pPr marR="0" lvl="0">
              <a:lnSpc>
                <a:spcPct val="107000"/>
              </a:lnSpc>
              <a:spcBef>
                <a:spcPts val="0"/>
              </a:spcBef>
              <a:spcAft>
                <a:spcPts val="800"/>
              </a:spcAft>
              <a:buFont typeface="+mj-lt"/>
              <a:buAutoNum type="arabicPeriod"/>
            </a:pPr>
            <a:r>
              <a:rPr lang="en-US" sz="2400" kern="100" dirty="0">
                <a:effectLst/>
                <a:latin typeface="Calibri" panose="020F0502020204030204" pitchFamily="34" charset="0"/>
                <a:ea typeface="Calibri" panose="020F0502020204030204" pitchFamily="34" charset="0"/>
                <a:cs typeface="Mangal" panose="02040503050203030202" pitchFamily="18" charset="0"/>
              </a:rPr>
              <a:t>The diverse product range attracts a broad customer base, promoting Amazon's brand as a one-stop shopping destination.</a:t>
            </a:r>
          </a:p>
          <a:p>
            <a:pPr marL="0" marR="0" indent="0">
              <a:lnSpc>
                <a:spcPct val="107000"/>
              </a:lnSpc>
              <a:spcBef>
                <a:spcPts val="0"/>
              </a:spcBef>
              <a:spcAft>
                <a:spcPts val="800"/>
              </a:spcAft>
              <a:buNone/>
            </a:pPr>
            <a:r>
              <a:rPr lang="en-US" sz="2400" kern="100" dirty="0">
                <a:effectLst/>
                <a:latin typeface="Calibri" panose="020F0502020204030204" pitchFamily="34" charset="0"/>
                <a:ea typeface="Calibri" panose="020F0502020204030204" pitchFamily="34" charset="0"/>
                <a:cs typeface="Mangal" panose="02040503050203030202" pitchFamily="18" charset="0"/>
              </a:rPr>
              <a:t> </a:t>
            </a:r>
          </a:p>
          <a:p>
            <a:pPr marL="0" marR="0">
              <a:lnSpc>
                <a:spcPct val="107000"/>
              </a:lnSpc>
              <a:spcBef>
                <a:spcPts val="0"/>
              </a:spcBef>
              <a:spcAft>
                <a:spcPts val="800"/>
              </a:spcAft>
            </a:pPr>
            <a:r>
              <a:rPr lang="en-US" sz="2400" b="1" u="sng" kern="100" dirty="0">
                <a:effectLst/>
                <a:latin typeface="Calibri" panose="020F0502020204030204" pitchFamily="34" charset="0"/>
                <a:ea typeface="Calibri" panose="020F0502020204030204" pitchFamily="34" charset="0"/>
                <a:cs typeface="Mangal" panose="02040503050203030202" pitchFamily="18" charset="0"/>
              </a:rPr>
              <a:t>Competitive Pricing Strategy:</a:t>
            </a:r>
            <a:endParaRPr lang="en-US" sz="2400" b="1" kern="100" dirty="0">
              <a:effectLst/>
              <a:latin typeface="Calibri" panose="020F0502020204030204" pitchFamily="34" charset="0"/>
              <a:ea typeface="Calibri" panose="020F0502020204030204" pitchFamily="34" charset="0"/>
              <a:cs typeface="Mangal" panose="02040503050203030202" pitchFamily="18" charset="0"/>
            </a:endParaRPr>
          </a:p>
          <a:p>
            <a:pPr marR="0" lvl="0">
              <a:lnSpc>
                <a:spcPct val="107000"/>
              </a:lnSpc>
              <a:spcBef>
                <a:spcPts val="0"/>
              </a:spcBef>
              <a:spcAft>
                <a:spcPts val="0"/>
              </a:spcAft>
              <a:buFont typeface="+mj-lt"/>
              <a:buAutoNum type="arabicPeriod"/>
            </a:pPr>
            <a:r>
              <a:rPr lang="en-US" sz="2400" kern="100" dirty="0">
                <a:effectLst/>
                <a:latin typeface="Calibri" panose="020F0502020204030204" pitchFamily="34" charset="0"/>
                <a:ea typeface="Calibri" panose="020F0502020204030204" pitchFamily="34" charset="0"/>
                <a:cs typeface="Mangal" panose="02040503050203030202" pitchFamily="18" charset="0"/>
              </a:rPr>
              <a:t>Amazon employs a competitive pricing strategy by analyzing its competitors' prices and adjusting its own prices accordingly.</a:t>
            </a:r>
          </a:p>
          <a:p>
            <a:pPr marR="0" lvl="0">
              <a:lnSpc>
                <a:spcPct val="107000"/>
              </a:lnSpc>
              <a:spcBef>
                <a:spcPts val="0"/>
              </a:spcBef>
              <a:spcAft>
                <a:spcPts val="800"/>
              </a:spcAft>
              <a:buFont typeface="+mj-lt"/>
              <a:buAutoNum type="arabicPeriod"/>
            </a:pPr>
            <a:r>
              <a:rPr lang="en-US" sz="2400" kern="100" dirty="0">
                <a:effectLst/>
                <a:latin typeface="Calibri" panose="020F0502020204030204" pitchFamily="34" charset="0"/>
                <a:ea typeface="Calibri" panose="020F0502020204030204" pitchFamily="34" charset="0"/>
                <a:cs typeface="Mangal" panose="02040503050203030202" pitchFamily="18" charset="0"/>
              </a:rPr>
              <a:t>This approach helps Amazon attract price-conscious consumers and maintain a competitive edge in the market.</a:t>
            </a:r>
          </a:p>
          <a:p>
            <a:pPr marL="0" marR="0" indent="0">
              <a:lnSpc>
                <a:spcPct val="107000"/>
              </a:lnSpc>
              <a:spcBef>
                <a:spcPts val="0"/>
              </a:spcBef>
              <a:spcAft>
                <a:spcPts val="800"/>
              </a:spcAft>
              <a:buNone/>
            </a:pPr>
            <a:r>
              <a:rPr lang="en-US" sz="2400" kern="100" dirty="0">
                <a:effectLst/>
                <a:latin typeface="Calibri" panose="020F0502020204030204" pitchFamily="34" charset="0"/>
                <a:ea typeface="Calibri" panose="020F0502020204030204" pitchFamily="34" charset="0"/>
                <a:cs typeface="Mangal" panose="02040503050203030202" pitchFamily="18" charset="0"/>
              </a:rPr>
              <a:t> </a:t>
            </a:r>
          </a:p>
        </p:txBody>
      </p:sp>
      <p:pic>
        <p:nvPicPr>
          <p:cNvPr id="5" name="Picture 4">
            <a:extLst>
              <a:ext uri="{FF2B5EF4-FFF2-40B4-BE49-F238E27FC236}">
                <a16:creationId xmlns:a16="http://schemas.microsoft.com/office/drawing/2014/main" id="{05A1D262-0679-44BA-A743-95160D2262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3786" y="1356281"/>
            <a:ext cx="2006927" cy="1600200"/>
          </a:xfrm>
          <a:prstGeom prst="rect">
            <a:avLst/>
          </a:prstGeom>
        </p:spPr>
      </p:pic>
    </p:spTree>
    <p:extLst>
      <p:ext uri="{BB962C8B-B14F-4D97-AF65-F5344CB8AC3E}">
        <p14:creationId xmlns:p14="http://schemas.microsoft.com/office/powerpoint/2010/main" val="14382594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5DAC5-CABB-7C73-EB5E-5BED59B59CCB}"/>
              </a:ext>
            </a:extLst>
          </p:cNvPr>
          <p:cNvSpPr>
            <a:spLocks noGrp="1"/>
          </p:cNvSpPr>
          <p:nvPr>
            <p:ph type="title"/>
          </p:nvPr>
        </p:nvSpPr>
        <p:spPr>
          <a:xfrm>
            <a:off x="2589212" y="164970"/>
            <a:ext cx="8911687" cy="1280890"/>
          </a:xfrm>
        </p:spPr>
        <p:txBody>
          <a:bodyPr/>
          <a:lstStyle/>
          <a:p>
            <a:r>
              <a:rPr lang="en-US" sz="3600" b="1" u="sng" kern="100" dirty="0">
                <a:solidFill>
                  <a:schemeClr val="accent5">
                    <a:lumMod val="60000"/>
                    <a:lumOff val="40000"/>
                  </a:schemeClr>
                </a:solidFill>
                <a:effectLst/>
                <a:ea typeface="Calibri" panose="020F0502020204030204" pitchFamily="34" charset="0"/>
                <a:cs typeface="Mangal" panose="02040503050203030202" pitchFamily="18" charset="0"/>
              </a:rPr>
              <a:t>Publicity Methods Currently Used by Amazon:</a:t>
            </a:r>
            <a:endParaRPr lang="en-US" b="1" dirty="0"/>
          </a:p>
        </p:txBody>
      </p:sp>
      <p:sp>
        <p:nvSpPr>
          <p:cNvPr id="3" name="Content Placeholder 2">
            <a:extLst>
              <a:ext uri="{FF2B5EF4-FFF2-40B4-BE49-F238E27FC236}">
                <a16:creationId xmlns:a16="http://schemas.microsoft.com/office/drawing/2014/main" id="{16971698-A5C2-85A2-F8BF-E86720549BFA}"/>
              </a:ext>
            </a:extLst>
          </p:cNvPr>
          <p:cNvSpPr>
            <a:spLocks noGrp="1"/>
          </p:cNvSpPr>
          <p:nvPr>
            <p:ph idx="1"/>
          </p:nvPr>
        </p:nvSpPr>
        <p:spPr>
          <a:xfrm>
            <a:off x="2589212" y="1586844"/>
            <a:ext cx="8915400" cy="5106186"/>
          </a:xfrm>
        </p:spPr>
        <p:txBody>
          <a:bodyPr>
            <a:normAutofit fontScale="92500" lnSpcReduction="10000"/>
          </a:bodyPr>
          <a:lstStyle/>
          <a:p>
            <a:pPr marL="0" marR="0">
              <a:lnSpc>
                <a:spcPct val="107000"/>
              </a:lnSpc>
              <a:spcBef>
                <a:spcPts val="0"/>
              </a:spcBef>
              <a:spcAft>
                <a:spcPts val="800"/>
              </a:spcAft>
            </a:pPr>
            <a:r>
              <a:rPr lang="en-US" sz="2400" b="1" u="sng" kern="100" dirty="0">
                <a:effectLst/>
                <a:latin typeface="Calibri" panose="020F0502020204030204" pitchFamily="34" charset="0"/>
                <a:ea typeface="Calibri" panose="020F0502020204030204" pitchFamily="34" charset="0"/>
                <a:cs typeface="Mangal" panose="02040503050203030202" pitchFamily="18" charset="0"/>
              </a:rPr>
              <a:t>Global Reach and Accessibility:</a:t>
            </a:r>
            <a:endParaRPr lang="en-US" sz="2400" b="1" kern="100" dirty="0">
              <a:effectLst/>
              <a:latin typeface="Calibri" panose="020F0502020204030204" pitchFamily="34" charset="0"/>
              <a:ea typeface="Calibri" panose="020F0502020204030204" pitchFamily="34" charset="0"/>
              <a:cs typeface="Mangal" panose="02040503050203030202" pitchFamily="18" charset="0"/>
            </a:endParaRPr>
          </a:p>
          <a:p>
            <a:pPr marR="0" lvl="0">
              <a:lnSpc>
                <a:spcPct val="107000"/>
              </a:lnSpc>
              <a:spcBef>
                <a:spcPts val="0"/>
              </a:spcBef>
              <a:spcAft>
                <a:spcPts val="0"/>
              </a:spcAft>
              <a:buFont typeface="+mj-lt"/>
              <a:buAutoNum type="arabicPeriod"/>
            </a:pPr>
            <a:r>
              <a:rPr lang="en-US" sz="2400" kern="100" dirty="0">
                <a:effectLst/>
                <a:latin typeface="Calibri" panose="020F0502020204030204" pitchFamily="34" charset="0"/>
                <a:ea typeface="Calibri" panose="020F0502020204030204" pitchFamily="34" charset="0"/>
                <a:cs typeface="Mangal" panose="02040503050203030202" pitchFamily="18" charset="0"/>
              </a:rPr>
              <a:t>Amazon's online platform is accessible in over 200 countries, allowing customers worldwide to access a vast selection of products.</a:t>
            </a:r>
          </a:p>
          <a:p>
            <a:pPr marR="0" lvl="0">
              <a:lnSpc>
                <a:spcPct val="107000"/>
              </a:lnSpc>
              <a:spcBef>
                <a:spcPts val="0"/>
              </a:spcBef>
              <a:spcAft>
                <a:spcPts val="800"/>
              </a:spcAft>
              <a:buFont typeface="+mj-lt"/>
              <a:buAutoNum type="arabicPeriod"/>
            </a:pPr>
            <a:r>
              <a:rPr lang="en-US" sz="2400" kern="100" dirty="0">
                <a:effectLst/>
                <a:latin typeface="Calibri" panose="020F0502020204030204" pitchFamily="34" charset="0"/>
                <a:ea typeface="Calibri" panose="020F0502020204030204" pitchFamily="34" charset="0"/>
                <a:cs typeface="Mangal" panose="02040503050203030202" pitchFamily="18" charset="0"/>
              </a:rPr>
              <a:t>Efficient shipping and fulfillment hubs contribute to Amazon's global success, making it possible to deliver products quickly to even remote areas.</a:t>
            </a:r>
          </a:p>
          <a:p>
            <a:pPr marL="0" marR="0" indent="0">
              <a:lnSpc>
                <a:spcPct val="107000"/>
              </a:lnSpc>
              <a:spcBef>
                <a:spcPts val="0"/>
              </a:spcBef>
              <a:spcAft>
                <a:spcPts val="800"/>
              </a:spcAft>
              <a:buNone/>
            </a:pPr>
            <a:r>
              <a:rPr lang="en-US" sz="2400" kern="100" dirty="0">
                <a:effectLst/>
                <a:latin typeface="Calibri" panose="020F0502020204030204" pitchFamily="34" charset="0"/>
                <a:ea typeface="Calibri" panose="020F0502020204030204" pitchFamily="34" charset="0"/>
                <a:cs typeface="Mangal" panose="02040503050203030202" pitchFamily="18" charset="0"/>
              </a:rPr>
              <a:t> </a:t>
            </a:r>
          </a:p>
          <a:p>
            <a:pPr marL="0" marR="0">
              <a:lnSpc>
                <a:spcPct val="107000"/>
              </a:lnSpc>
              <a:spcBef>
                <a:spcPts val="0"/>
              </a:spcBef>
              <a:spcAft>
                <a:spcPts val="800"/>
              </a:spcAft>
            </a:pPr>
            <a:r>
              <a:rPr lang="en-US" sz="2400" b="1" u="sng" kern="100" dirty="0">
                <a:effectLst/>
                <a:latin typeface="Calibri" panose="020F0502020204030204" pitchFamily="34" charset="0"/>
                <a:ea typeface="Calibri" panose="020F0502020204030204" pitchFamily="34" charset="0"/>
                <a:cs typeface="Mangal" panose="02040503050203030202" pitchFamily="18" charset="0"/>
              </a:rPr>
              <a:t>Multichannel Marketing and Advertising:</a:t>
            </a:r>
            <a:endParaRPr lang="en-US" sz="2400" b="1" kern="100" dirty="0">
              <a:effectLst/>
              <a:latin typeface="Calibri" panose="020F0502020204030204" pitchFamily="34" charset="0"/>
              <a:ea typeface="Calibri" panose="020F0502020204030204" pitchFamily="34" charset="0"/>
              <a:cs typeface="Mangal" panose="02040503050203030202" pitchFamily="18" charset="0"/>
            </a:endParaRPr>
          </a:p>
          <a:p>
            <a:pPr marR="0" lvl="0">
              <a:lnSpc>
                <a:spcPct val="107000"/>
              </a:lnSpc>
              <a:spcBef>
                <a:spcPts val="0"/>
              </a:spcBef>
              <a:spcAft>
                <a:spcPts val="0"/>
              </a:spcAft>
              <a:buFont typeface="+mj-lt"/>
              <a:buAutoNum type="arabicPeriod"/>
            </a:pPr>
            <a:r>
              <a:rPr lang="en-US" sz="2400" kern="100" dirty="0">
                <a:effectLst/>
                <a:latin typeface="Calibri" panose="020F0502020204030204" pitchFamily="34" charset="0"/>
                <a:ea typeface="Calibri" panose="020F0502020204030204" pitchFamily="34" charset="0"/>
                <a:cs typeface="Mangal" panose="02040503050203030202" pitchFamily="18" charset="0"/>
              </a:rPr>
              <a:t>Amazon employs a variety of advertising channels to reach its target audience, including websites, newspapers, TV, billboards, and social media platforms.</a:t>
            </a:r>
          </a:p>
          <a:p>
            <a:pPr marR="0" lvl="0">
              <a:lnSpc>
                <a:spcPct val="107000"/>
              </a:lnSpc>
              <a:spcBef>
                <a:spcPts val="0"/>
              </a:spcBef>
              <a:spcAft>
                <a:spcPts val="800"/>
              </a:spcAft>
              <a:buFont typeface="+mj-lt"/>
              <a:buAutoNum type="arabicPeriod"/>
            </a:pPr>
            <a:r>
              <a:rPr lang="en-US" sz="2400" kern="100" dirty="0">
                <a:effectLst/>
                <a:latin typeface="Calibri" panose="020F0502020204030204" pitchFamily="34" charset="0"/>
                <a:ea typeface="Calibri" panose="020F0502020204030204" pitchFamily="34" charset="0"/>
                <a:cs typeface="Mangal" panose="02040503050203030202" pitchFamily="18" charset="0"/>
              </a:rPr>
              <a:t>Regular ads, sales, discounts, and affiliate partnerships contribute to building the Amazon brand and driving sales.</a:t>
            </a:r>
          </a:p>
          <a:p>
            <a:endParaRPr lang="en-US" sz="2400" dirty="0"/>
          </a:p>
          <a:p>
            <a:endParaRPr lang="en-US" sz="2400" dirty="0"/>
          </a:p>
        </p:txBody>
      </p:sp>
      <p:pic>
        <p:nvPicPr>
          <p:cNvPr id="2050" name="Picture 2" descr="Amazon Ads - A Complete beginners Guide - All Stars Digital">
            <a:extLst>
              <a:ext uri="{FF2B5EF4-FFF2-40B4-BE49-F238E27FC236}">
                <a16:creationId xmlns:a16="http://schemas.microsoft.com/office/drawing/2014/main" id="{7EDF1B28-66D4-A980-DF8F-2391DD8DA50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3902" y="1285875"/>
            <a:ext cx="2143125" cy="2143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40692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AEA2E-5314-C2A9-B876-47A708AF0D0D}"/>
              </a:ext>
            </a:extLst>
          </p:cNvPr>
          <p:cNvSpPr>
            <a:spLocks noGrp="1"/>
          </p:cNvSpPr>
          <p:nvPr>
            <p:ph type="title"/>
          </p:nvPr>
        </p:nvSpPr>
        <p:spPr>
          <a:xfrm>
            <a:off x="2715474" y="146116"/>
            <a:ext cx="8911687" cy="1280890"/>
          </a:xfrm>
        </p:spPr>
        <p:txBody>
          <a:bodyPr/>
          <a:lstStyle/>
          <a:p>
            <a:r>
              <a:rPr lang="en-US" sz="3600" u="sng" kern="100" dirty="0">
                <a:solidFill>
                  <a:schemeClr val="accent5">
                    <a:lumMod val="60000"/>
                    <a:lumOff val="40000"/>
                  </a:schemeClr>
                </a:solidFill>
                <a:effectLst/>
                <a:ea typeface="Calibri" panose="020F0502020204030204" pitchFamily="34" charset="0"/>
                <a:cs typeface="Mangal" panose="02040503050203030202" pitchFamily="18" charset="0"/>
              </a:rPr>
              <a:t>Publicity Methods Currently Used by Amazon:</a:t>
            </a:r>
            <a:endParaRPr lang="en-US" dirty="0"/>
          </a:p>
        </p:txBody>
      </p:sp>
      <p:sp>
        <p:nvSpPr>
          <p:cNvPr id="3" name="Content Placeholder 2">
            <a:extLst>
              <a:ext uri="{FF2B5EF4-FFF2-40B4-BE49-F238E27FC236}">
                <a16:creationId xmlns:a16="http://schemas.microsoft.com/office/drawing/2014/main" id="{6B79A6C2-875C-B97D-4634-A8CCB643E59D}"/>
              </a:ext>
            </a:extLst>
          </p:cNvPr>
          <p:cNvSpPr>
            <a:spLocks noGrp="1"/>
          </p:cNvSpPr>
          <p:nvPr>
            <p:ph idx="1"/>
          </p:nvPr>
        </p:nvSpPr>
        <p:spPr>
          <a:xfrm>
            <a:off x="2711761" y="1341748"/>
            <a:ext cx="8915400" cy="4578285"/>
          </a:xfrm>
        </p:spPr>
        <p:txBody>
          <a:bodyPr>
            <a:noAutofit/>
          </a:bodyPr>
          <a:lstStyle/>
          <a:p>
            <a:pPr marL="0" marR="0">
              <a:lnSpc>
                <a:spcPct val="107000"/>
              </a:lnSpc>
              <a:spcBef>
                <a:spcPts val="0"/>
              </a:spcBef>
              <a:spcAft>
                <a:spcPts val="800"/>
              </a:spcAft>
            </a:pPr>
            <a:r>
              <a:rPr lang="en-US" sz="2400" b="1" u="sng" kern="100" dirty="0">
                <a:effectLst/>
                <a:latin typeface="Calibri" panose="020F0502020204030204" pitchFamily="34" charset="0"/>
                <a:ea typeface="Calibri" panose="020F0502020204030204" pitchFamily="34" charset="0"/>
                <a:cs typeface="Mangal" panose="02040503050203030202" pitchFamily="18" charset="0"/>
              </a:rPr>
              <a:t>PPC Advertising on Amazon:</a:t>
            </a:r>
            <a:endParaRPr lang="en-US" sz="2400" b="1" kern="100" dirty="0">
              <a:effectLst/>
              <a:latin typeface="Calibri" panose="020F0502020204030204" pitchFamily="34" charset="0"/>
              <a:ea typeface="Calibri" panose="020F0502020204030204" pitchFamily="34" charset="0"/>
              <a:cs typeface="Mangal" panose="02040503050203030202" pitchFamily="18" charset="0"/>
            </a:endParaRPr>
          </a:p>
          <a:p>
            <a:pPr marL="457200" marR="0" lvl="0" indent="-457200">
              <a:lnSpc>
                <a:spcPct val="107000"/>
              </a:lnSpc>
              <a:spcBef>
                <a:spcPts val="0"/>
              </a:spcBef>
              <a:spcAft>
                <a:spcPts val="0"/>
              </a:spcAft>
              <a:buFont typeface="+mj-lt"/>
              <a:buAutoNum type="arabicPeriod"/>
            </a:pPr>
            <a:r>
              <a:rPr lang="en-US" sz="2400" kern="100" dirty="0">
                <a:effectLst/>
                <a:latin typeface="Calibri" panose="020F0502020204030204" pitchFamily="34" charset="0"/>
                <a:ea typeface="Calibri" panose="020F0502020204030204" pitchFamily="34" charset="0"/>
                <a:cs typeface="Mangal" panose="02040503050203030202" pitchFamily="18" charset="0"/>
              </a:rPr>
              <a:t>Amazon utilizes various forms of pay-per-click (PPC) advertising on its platform, including headline search ads, product display ads, and sponsored product ads.</a:t>
            </a:r>
          </a:p>
          <a:p>
            <a:pPr marL="457200" marR="0" lvl="0" indent="-457200">
              <a:lnSpc>
                <a:spcPct val="107000"/>
              </a:lnSpc>
              <a:spcBef>
                <a:spcPts val="0"/>
              </a:spcBef>
              <a:spcAft>
                <a:spcPts val="800"/>
              </a:spcAft>
              <a:buFont typeface="+mj-lt"/>
              <a:buAutoNum type="arabicPeriod"/>
            </a:pPr>
            <a:r>
              <a:rPr lang="en-US" sz="2400" kern="100" dirty="0">
                <a:effectLst/>
                <a:latin typeface="Calibri" panose="020F0502020204030204" pitchFamily="34" charset="0"/>
                <a:ea typeface="Calibri" panose="020F0502020204030204" pitchFamily="34" charset="0"/>
                <a:cs typeface="Mangal" panose="02040503050203030202" pitchFamily="18" charset="0"/>
              </a:rPr>
              <a:t>These ads enhance product visibility, drive traffic, and promote sales for sellers and brands.</a:t>
            </a:r>
          </a:p>
          <a:p>
            <a:pPr marL="0" marR="0" indent="0">
              <a:lnSpc>
                <a:spcPct val="107000"/>
              </a:lnSpc>
              <a:spcBef>
                <a:spcPts val="0"/>
              </a:spcBef>
              <a:spcAft>
                <a:spcPts val="800"/>
              </a:spcAft>
              <a:buNone/>
            </a:pPr>
            <a:r>
              <a:rPr lang="en-US" sz="2400" kern="100" dirty="0">
                <a:effectLst/>
                <a:latin typeface="Calibri" panose="020F0502020204030204" pitchFamily="34" charset="0"/>
                <a:ea typeface="Calibri" panose="020F0502020204030204" pitchFamily="34" charset="0"/>
                <a:cs typeface="Mangal" panose="02040503050203030202" pitchFamily="18" charset="0"/>
              </a:rPr>
              <a:t> </a:t>
            </a:r>
          </a:p>
          <a:p>
            <a:pPr marL="0" marR="0">
              <a:lnSpc>
                <a:spcPct val="107000"/>
              </a:lnSpc>
              <a:spcBef>
                <a:spcPts val="0"/>
              </a:spcBef>
              <a:spcAft>
                <a:spcPts val="800"/>
              </a:spcAft>
            </a:pPr>
            <a:r>
              <a:rPr lang="en-US" sz="2400" b="1" u="sng" kern="100" dirty="0">
                <a:effectLst/>
                <a:latin typeface="Calibri" panose="020F0502020204030204" pitchFamily="34" charset="0"/>
                <a:ea typeface="Calibri" panose="020F0502020204030204" pitchFamily="34" charset="0"/>
                <a:cs typeface="Mangal" panose="02040503050203030202" pitchFamily="18" charset="0"/>
              </a:rPr>
              <a:t>Strong Social Media Presence:</a:t>
            </a:r>
            <a:endParaRPr lang="en-US" sz="2400" b="1" kern="100" dirty="0">
              <a:effectLst/>
              <a:latin typeface="Calibri" panose="020F0502020204030204" pitchFamily="34" charset="0"/>
              <a:ea typeface="Calibri" panose="020F0502020204030204" pitchFamily="34" charset="0"/>
              <a:cs typeface="Mangal" panose="02040503050203030202" pitchFamily="18" charset="0"/>
            </a:endParaRPr>
          </a:p>
          <a:p>
            <a:pPr marL="457200" marR="0" lvl="0" indent="-457200">
              <a:lnSpc>
                <a:spcPct val="107000"/>
              </a:lnSpc>
              <a:spcBef>
                <a:spcPts val="0"/>
              </a:spcBef>
              <a:spcAft>
                <a:spcPts val="0"/>
              </a:spcAft>
              <a:buFont typeface="+mj-lt"/>
              <a:buAutoNum type="arabicPeriod"/>
            </a:pPr>
            <a:r>
              <a:rPr lang="en-US" sz="2400" kern="100" dirty="0">
                <a:effectLst/>
                <a:latin typeface="Calibri" panose="020F0502020204030204" pitchFamily="34" charset="0"/>
                <a:ea typeface="Calibri" panose="020F0502020204030204" pitchFamily="34" charset="0"/>
                <a:cs typeface="Mangal" panose="02040503050203030202" pitchFamily="18" charset="0"/>
              </a:rPr>
              <a:t>Amazon leverages popular social media platforms such as Facebook, Instagram, Twitter, YouTube, and Pinterest to promote products and engage with customers.</a:t>
            </a:r>
          </a:p>
          <a:p>
            <a:pPr marL="457200" marR="0" lvl="0" indent="-457200">
              <a:lnSpc>
                <a:spcPct val="107000"/>
              </a:lnSpc>
              <a:spcBef>
                <a:spcPts val="0"/>
              </a:spcBef>
              <a:spcAft>
                <a:spcPts val="800"/>
              </a:spcAft>
              <a:buFont typeface="+mj-lt"/>
              <a:buAutoNum type="arabicPeriod"/>
            </a:pPr>
            <a:r>
              <a:rPr lang="en-US" sz="2400" kern="100" dirty="0">
                <a:effectLst/>
                <a:latin typeface="Calibri" panose="020F0502020204030204" pitchFamily="34" charset="0"/>
                <a:ea typeface="Calibri" panose="020F0502020204030204" pitchFamily="34" charset="0"/>
                <a:cs typeface="Mangal" panose="02040503050203030202" pitchFamily="18" charset="0"/>
              </a:rPr>
              <a:t>Each platform is used strategically to share company news, advertisements, contests, and valuable content.</a:t>
            </a:r>
          </a:p>
          <a:p>
            <a:endParaRPr lang="en-US" sz="2400" dirty="0"/>
          </a:p>
        </p:txBody>
      </p:sp>
      <p:pic>
        <p:nvPicPr>
          <p:cNvPr id="4" name="Picture 3">
            <a:extLst>
              <a:ext uri="{FF2B5EF4-FFF2-40B4-BE49-F238E27FC236}">
                <a16:creationId xmlns:a16="http://schemas.microsoft.com/office/drawing/2014/main" id="{D165F099-55C8-5707-0521-926098E111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226" y="1262013"/>
            <a:ext cx="2252023" cy="1600200"/>
          </a:xfrm>
          <a:prstGeom prst="rect">
            <a:avLst/>
          </a:prstGeom>
        </p:spPr>
      </p:pic>
    </p:spTree>
    <p:extLst>
      <p:ext uri="{BB962C8B-B14F-4D97-AF65-F5344CB8AC3E}">
        <p14:creationId xmlns:p14="http://schemas.microsoft.com/office/powerpoint/2010/main" val="36181596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5DE64-0922-E652-C81C-56305793D414}"/>
              </a:ext>
            </a:extLst>
          </p:cNvPr>
          <p:cNvSpPr>
            <a:spLocks noGrp="1"/>
          </p:cNvSpPr>
          <p:nvPr>
            <p:ph type="title"/>
          </p:nvPr>
        </p:nvSpPr>
        <p:spPr>
          <a:xfrm>
            <a:off x="2589212" y="115063"/>
            <a:ext cx="8911687" cy="1280890"/>
          </a:xfrm>
        </p:spPr>
        <p:txBody>
          <a:bodyPr/>
          <a:lstStyle/>
          <a:p>
            <a:r>
              <a:rPr lang="en-US" sz="3600" b="1" u="sng" kern="100" dirty="0">
                <a:solidFill>
                  <a:schemeClr val="accent5">
                    <a:lumMod val="60000"/>
                    <a:lumOff val="40000"/>
                  </a:schemeClr>
                </a:solidFill>
                <a:effectLst/>
                <a:ea typeface="Calibri" panose="020F0502020204030204" pitchFamily="34" charset="0"/>
                <a:cs typeface="Mangal" panose="02040503050203030202" pitchFamily="18" charset="0"/>
              </a:rPr>
              <a:t>Publicity Methods Currently Used by Amazon:</a:t>
            </a:r>
            <a:endParaRPr lang="en-US" b="1" dirty="0"/>
          </a:p>
        </p:txBody>
      </p:sp>
      <p:sp>
        <p:nvSpPr>
          <p:cNvPr id="3" name="Content Placeholder 2">
            <a:extLst>
              <a:ext uri="{FF2B5EF4-FFF2-40B4-BE49-F238E27FC236}">
                <a16:creationId xmlns:a16="http://schemas.microsoft.com/office/drawing/2014/main" id="{90FFB6C1-81DA-A18F-FE49-7D933B50C1BE}"/>
              </a:ext>
            </a:extLst>
          </p:cNvPr>
          <p:cNvSpPr>
            <a:spLocks noGrp="1"/>
          </p:cNvSpPr>
          <p:nvPr>
            <p:ph idx="1"/>
          </p:nvPr>
        </p:nvSpPr>
        <p:spPr>
          <a:xfrm>
            <a:off x="2589212" y="1272619"/>
            <a:ext cx="8915400" cy="5470318"/>
          </a:xfrm>
        </p:spPr>
        <p:txBody>
          <a:bodyPr>
            <a:noAutofit/>
          </a:bodyPr>
          <a:lstStyle/>
          <a:p>
            <a:pPr marL="0" marR="0">
              <a:lnSpc>
                <a:spcPct val="107000"/>
              </a:lnSpc>
              <a:spcBef>
                <a:spcPts val="0"/>
              </a:spcBef>
              <a:spcAft>
                <a:spcPts val="800"/>
              </a:spcAft>
            </a:pPr>
            <a:r>
              <a:rPr lang="en-US" sz="2400" b="1" u="sng" kern="100" dirty="0">
                <a:effectLst/>
                <a:latin typeface="Calibri" panose="020F0502020204030204" pitchFamily="34" charset="0"/>
                <a:ea typeface="Calibri" panose="020F0502020204030204" pitchFamily="34" charset="0"/>
                <a:cs typeface="Mangal" panose="02040503050203030202" pitchFamily="18" charset="0"/>
              </a:rPr>
              <a:t>Amazon's YouTube Strategy:</a:t>
            </a:r>
            <a:endParaRPr lang="en-US" sz="2400" b="1" kern="100" dirty="0">
              <a:effectLst/>
              <a:latin typeface="Calibri" panose="020F0502020204030204" pitchFamily="34" charset="0"/>
              <a:ea typeface="Calibri" panose="020F0502020204030204" pitchFamily="34" charset="0"/>
              <a:cs typeface="Mangal" panose="02040503050203030202" pitchFamily="18" charset="0"/>
            </a:endParaRPr>
          </a:p>
          <a:p>
            <a:pPr marL="457200" marR="0" lvl="0" indent="-457200">
              <a:lnSpc>
                <a:spcPct val="107000"/>
              </a:lnSpc>
              <a:spcBef>
                <a:spcPts val="0"/>
              </a:spcBef>
              <a:spcAft>
                <a:spcPts val="0"/>
              </a:spcAft>
              <a:buFont typeface="+mj-lt"/>
              <a:buAutoNum type="arabicPeriod"/>
            </a:pPr>
            <a:r>
              <a:rPr lang="en-US" sz="2400" kern="100" dirty="0">
                <a:effectLst/>
                <a:latin typeface="Calibri" panose="020F0502020204030204" pitchFamily="34" charset="0"/>
                <a:ea typeface="Calibri" panose="020F0502020204030204" pitchFamily="34" charset="0"/>
                <a:cs typeface="Mangal" panose="02040503050203030202" pitchFamily="18" charset="0"/>
              </a:rPr>
              <a:t>Amazon creates attention-grabbing and valuable YouTube ads that make viewers feel special.</a:t>
            </a:r>
          </a:p>
          <a:p>
            <a:pPr marL="457200" marR="0" lvl="0" indent="-457200">
              <a:lnSpc>
                <a:spcPct val="107000"/>
              </a:lnSpc>
              <a:spcBef>
                <a:spcPts val="0"/>
              </a:spcBef>
              <a:spcAft>
                <a:spcPts val="800"/>
              </a:spcAft>
              <a:buFont typeface="+mj-lt"/>
              <a:buAutoNum type="arabicPeriod"/>
            </a:pPr>
            <a:r>
              <a:rPr lang="en-US" sz="2400" kern="100" dirty="0">
                <a:effectLst/>
                <a:latin typeface="Calibri" panose="020F0502020204030204" pitchFamily="34" charset="0"/>
                <a:ea typeface="Calibri" panose="020F0502020204030204" pitchFamily="34" charset="0"/>
                <a:cs typeface="Mangal" panose="02040503050203030202" pitchFamily="18" charset="0"/>
              </a:rPr>
              <a:t>This approach helps Amazon stand out and ensures its ads resonate with the audience.</a:t>
            </a:r>
          </a:p>
          <a:p>
            <a:pPr marL="0" marR="0" indent="0">
              <a:lnSpc>
                <a:spcPct val="107000"/>
              </a:lnSpc>
              <a:spcBef>
                <a:spcPts val="0"/>
              </a:spcBef>
              <a:spcAft>
                <a:spcPts val="800"/>
              </a:spcAft>
              <a:buNone/>
            </a:pPr>
            <a:endParaRPr lang="en-US" sz="2400" kern="100" dirty="0">
              <a:effectLst/>
              <a:latin typeface="Calibri" panose="020F0502020204030204" pitchFamily="34" charset="0"/>
              <a:ea typeface="Calibri" panose="020F0502020204030204" pitchFamily="34" charset="0"/>
              <a:cs typeface="Mangal" panose="02040503050203030202" pitchFamily="18" charset="0"/>
            </a:endParaRPr>
          </a:p>
          <a:p>
            <a:pPr marL="0" marR="0">
              <a:lnSpc>
                <a:spcPct val="107000"/>
              </a:lnSpc>
              <a:spcBef>
                <a:spcPts val="0"/>
              </a:spcBef>
              <a:spcAft>
                <a:spcPts val="800"/>
              </a:spcAft>
            </a:pPr>
            <a:r>
              <a:rPr lang="en-US" sz="2400" b="1" u="sng" kern="100" dirty="0">
                <a:effectLst/>
                <a:latin typeface="Calibri" panose="020F0502020204030204" pitchFamily="34" charset="0"/>
                <a:ea typeface="Calibri" panose="020F0502020204030204" pitchFamily="34" charset="0"/>
                <a:cs typeface="Mangal" panose="02040503050203030202" pitchFamily="18" charset="0"/>
              </a:rPr>
              <a:t>Influencer Collaborations:</a:t>
            </a:r>
            <a:endParaRPr lang="en-US" sz="2400" b="1" kern="100" dirty="0">
              <a:effectLst/>
              <a:latin typeface="Calibri" panose="020F0502020204030204" pitchFamily="34" charset="0"/>
              <a:ea typeface="Calibri" panose="020F0502020204030204" pitchFamily="34" charset="0"/>
              <a:cs typeface="Mangal" panose="02040503050203030202" pitchFamily="18" charset="0"/>
            </a:endParaRPr>
          </a:p>
          <a:p>
            <a:pPr marL="457200" marR="0" lvl="0" indent="-457200">
              <a:lnSpc>
                <a:spcPct val="107000"/>
              </a:lnSpc>
              <a:spcBef>
                <a:spcPts val="0"/>
              </a:spcBef>
              <a:spcAft>
                <a:spcPts val="0"/>
              </a:spcAft>
              <a:buFont typeface="+mj-lt"/>
              <a:buAutoNum type="arabicPeriod"/>
            </a:pPr>
            <a:r>
              <a:rPr lang="en-US" sz="2400" kern="100" dirty="0">
                <a:effectLst/>
                <a:latin typeface="Calibri" panose="020F0502020204030204" pitchFamily="34" charset="0"/>
                <a:ea typeface="Calibri" panose="020F0502020204030204" pitchFamily="34" charset="0"/>
                <a:cs typeface="Mangal" panose="02040503050203030202" pitchFamily="18" charset="0"/>
              </a:rPr>
              <a:t>Amazon collaborates with both big and small influencers to reach a wider audience effectively.</a:t>
            </a:r>
          </a:p>
          <a:p>
            <a:pPr marL="457200" marR="0" lvl="0" indent="-457200">
              <a:lnSpc>
                <a:spcPct val="107000"/>
              </a:lnSpc>
              <a:spcBef>
                <a:spcPts val="0"/>
              </a:spcBef>
              <a:spcAft>
                <a:spcPts val="800"/>
              </a:spcAft>
              <a:buFont typeface="+mj-lt"/>
              <a:buAutoNum type="arabicPeriod"/>
            </a:pPr>
            <a:r>
              <a:rPr lang="en-US" sz="2400" kern="100" dirty="0">
                <a:effectLst/>
                <a:latin typeface="Calibri" panose="020F0502020204030204" pitchFamily="34" charset="0"/>
                <a:ea typeface="Calibri" panose="020F0502020204030204" pitchFamily="34" charset="0"/>
                <a:cs typeface="Mangal" panose="02040503050203030202" pitchFamily="18" charset="0"/>
              </a:rPr>
              <a:t>Influencers from diverse backgrounds contribute to Amazon's marketing campaigns, enhancing brand visibility and credibility.</a:t>
            </a:r>
          </a:p>
          <a:p>
            <a:pPr marL="0" indent="0">
              <a:buNone/>
            </a:pPr>
            <a:endParaRPr lang="en-US" sz="2400" dirty="0"/>
          </a:p>
        </p:txBody>
      </p:sp>
      <p:pic>
        <p:nvPicPr>
          <p:cNvPr id="4" name="Picture 2" descr="Amazon Ads - A Complete beginners Guide - All Stars Digital">
            <a:extLst>
              <a:ext uri="{FF2B5EF4-FFF2-40B4-BE49-F238E27FC236}">
                <a16:creationId xmlns:a16="http://schemas.microsoft.com/office/drawing/2014/main" id="{CF54A722-1775-AC1D-72C2-C94680E5BF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3902" y="1285875"/>
            <a:ext cx="2143125" cy="2143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43975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68019-7ADB-A1F0-71D0-A55023193B99}"/>
              </a:ext>
            </a:extLst>
          </p:cNvPr>
          <p:cNvSpPr>
            <a:spLocks noGrp="1"/>
          </p:cNvSpPr>
          <p:nvPr>
            <p:ph type="ctrTitle"/>
          </p:nvPr>
        </p:nvSpPr>
        <p:spPr/>
        <p:txBody>
          <a:bodyPr>
            <a:normAutofit/>
          </a:bodyPr>
          <a:lstStyle/>
          <a:p>
            <a:pPr marL="0" marR="0">
              <a:lnSpc>
                <a:spcPct val="107000"/>
              </a:lnSpc>
              <a:spcBef>
                <a:spcPts val="0"/>
              </a:spcBef>
              <a:spcAft>
                <a:spcPts val="800"/>
              </a:spcAft>
            </a:pPr>
            <a:r>
              <a:rPr lang="en-US" sz="4800" b="1" u="sng" kern="100" dirty="0">
                <a:effectLst/>
                <a:ea typeface="Calibri" panose="020F0502020204030204" pitchFamily="34" charset="0"/>
                <a:cs typeface="Mangal" panose="02040503050203030202" pitchFamily="18" charset="0"/>
              </a:rPr>
              <a:t>Reference:</a:t>
            </a:r>
            <a:endParaRPr lang="en-US" sz="13800" b="1" u="sng" dirty="0"/>
          </a:p>
        </p:txBody>
      </p:sp>
      <p:sp>
        <p:nvSpPr>
          <p:cNvPr id="3" name="Subtitle 2">
            <a:extLst>
              <a:ext uri="{FF2B5EF4-FFF2-40B4-BE49-F238E27FC236}">
                <a16:creationId xmlns:a16="http://schemas.microsoft.com/office/drawing/2014/main" id="{52BC4C6B-094D-2367-CC3C-7766D045D238}"/>
              </a:ext>
            </a:extLst>
          </p:cNvPr>
          <p:cNvSpPr>
            <a:spLocks noGrp="1"/>
          </p:cNvSpPr>
          <p:nvPr>
            <p:ph type="subTitle" idx="1"/>
          </p:nvPr>
        </p:nvSpPr>
        <p:spPr/>
        <p:txBody>
          <a:bodyPr>
            <a:normAutofit fontScale="92500" lnSpcReduction="10000"/>
          </a:bodyPr>
          <a:lstStyle/>
          <a:p>
            <a:r>
              <a:rPr lang="en-US" sz="1800" u="sng" kern="100" dirty="0">
                <a:solidFill>
                  <a:srgbClr val="0563C1"/>
                </a:solidFill>
                <a:effectLst/>
                <a:latin typeface="Calibri" panose="020F0502020204030204" pitchFamily="34" charset="0"/>
                <a:ea typeface="Calibri" panose="020F0502020204030204" pitchFamily="34" charset="0"/>
                <a:cs typeface="Mangal" panose="02040503050203030202" pitchFamily="18" charset="0"/>
                <a:hlinkClick r:id="rId2"/>
              </a:rPr>
              <a:t>https://www.simplilearn.com/tutorials/marketing-case-studies-tutorial/amazon-marketing-strategy#:~:text=It%20uses%20a%20lot%20of,social%20media%2C%20among%20other%20places</a:t>
            </a:r>
            <a:r>
              <a:rPr lang="en-US" sz="1800" kern="100" dirty="0">
                <a:effectLst/>
                <a:latin typeface="Calibri" panose="020F0502020204030204" pitchFamily="34" charset="0"/>
                <a:ea typeface="Calibri" panose="020F0502020204030204" pitchFamily="34" charset="0"/>
                <a:cs typeface="Mangal" panose="02040503050203030202" pitchFamily="18" charset="0"/>
              </a:rPr>
              <a:t>.</a:t>
            </a:r>
            <a:br>
              <a:rPr lang="en-US" sz="1800" kern="100" dirty="0">
                <a:effectLst/>
                <a:latin typeface="Calibri" panose="020F0502020204030204" pitchFamily="34" charset="0"/>
                <a:ea typeface="Calibri" panose="020F0502020204030204" pitchFamily="34" charset="0"/>
                <a:cs typeface="Mangal" panose="02040503050203030202" pitchFamily="18" charset="0"/>
              </a:rPr>
            </a:br>
            <a:r>
              <a:rPr lang="en-US" sz="1800" kern="100" dirty="0">
                <a:effectLst/>
                <a:latin typeface="Calibri" panose="020F0502020204030204" pitchFamily="34" charset="0"/>
                <a:ea typeface="Calibri" panose="020F0502020204030204" pitchFamily="34" charset="0"/>
                <a:cs typeface="Mangal" panose="02040503050203030202" pitchFamily="18" charset="0"/>
              </a:rPr>
              <a:t> </a:t>
            </a:r>
            <a:br>
              <a:rPr lang="en-US" sz="1800" kern="100" dirty="0">
                <a:effectLst/>
                <a:latin typeface="Calibri" panose="020F0502020204030204" pitchFamily="34" charset="0"/>
                <a:ea typeface="Calibri" panose="020F0502020204030204" pitchFamily="34" charset="0"/>
                <a:cs typeface="Mangal" panose="02040503050203030202" pitchFamily="18" charset="0"/>
              </a:rPr>
            </a:br>
            <a:endParaRPr lang="en-US" dirty="0"/>
          </a:p>
        </p:txBody>
      </p:sp>
    </p:spTree>
    <p:extLst>
      <p:ext uri="{BB962C8B-B14F-4D97-AF65-F5344CB8AC3E}">
        <p14:creationId xmlns:p14="http://schemas.microsoft.com/office/powerpoint/2010/main" val="10704410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C8D2C-DE3C-2C25-0027-663712AB41C2}"/>
              </a:ext>
            </a:extLst>
          </p:cNvPr>
          <p:cNvSpPr>
            <a:spLocks noGrp="1"/>
          </p:cNvSpPr>
          <p:nvPr>
            <p:ph type="title"/>
          </p:nvPr>
        </p:nvSpPr>
        <p:spPr>
          <a:xfrm>
            <a:off x="0" y="104850"/>
            <a:ext cx="8911687" cy="1280890"/>
          </a:xfrm>
        </p:spPr>
        <p:txBody>
          <a:bodyPr>
            <a:noAutofit/>
          </a:bodyPr>
          <a:lstStyle/>
          <a:p>
            <a:pPr marL="0" marR="0">
              <a:lnSpc>
                <a:spcPct val="107000"/>
              </a:lnSpc>
              <a:spcBef>
                <a:spcPts val="0"/>
              </a:spcBef>
              <a:spcAft>
                <a:spcPts val="800"/>
              </a:spcAft>
            </a:pPr>
            <a:r>
              <a:rPr lang="en-US" sz="2800" b="1" u="sng" kern="100" dirty="0">
                <a:effectLst/>
                <a:latin typeface="Century Gothic" panose="020B0502020202020204" pitchFamily="34" charset="0"/>
                <a:ea typeface="Calibri" panose="020F0502020204030204" pitchFamily="34" charset="0"/>
                <a:cs typeface="Mangal" panose="02040503050203030202" pitchFamily="18" charset="0"/>
              </a:rPr>
              <a:t> </a:t>
            </a:r>
            <a:br>
              <a:rPr lang="en-US" sz="2800" b="1" u="sng" kern="100" dirty="0">
                <a:effectLst/>
                <a:latin typeface="Century Gothic" panose="020B0502020202020204" pitchFamily="34" charset="0"/>
                <a:ea typeface="Calibri" panose="020F0502020204030204" pitchFamily="34" charset="0"/>
                <a:cs typeface="Mangal" panose="02040503050203030202" pitchFamily="18" charset="0"/>
              </a:rPr>
            </a:br>
            <a:r>
              <a:rPr lang="en-US" sz="2800" b="1" u="sng" kern="100" dirty="0">
                <a:effectLst/>
                <a:latin typeface="Century Gothic" panose="020B0502020202020204" pitchFamily="34" charset="0"/>
                <a:ea typeface="Calibri" panose="020F0502020204030204" pitchFamily="34" charset="0"/>
                <a:cs typeface="Mangal" panose="02040503050203030202" pitchFamily="18" charset="0"/>
              </a:rPr>
              <a:t>Networking and Social Media Tools for Amazon's Outreach:</a:t>
            </a:r>
            <a:br>
              <a:rPr lang="en-US" sz="2800" b="1" u="sng" kern="100" dirty="0">
                <a:effectLst/>
                <a:latin typeface="Century Gothic" panose="020B0502020202020204" pitchFamily="34" charset="0"/>
                <a:ea typeface="Calibri" panose="020F0502020204030204" pitchFamily="34" charset="0"/>
                <a:cs typeface="Mangal" panose="02040503050203030202" pitchFamily="18" charset="0"/>
              </a:rPr>
            </a:br>
            <a:endParaRPr lang="en-US" sz="7200" b="1" u="sng" dirty="0">
              <a:latin typeface="Century Gothic" panose="020B0502020202020204" pitchFamily="34" charset="0"/>
            </a:endParaRPr>
          </a:p>
        </p:txBody>
      </p:sp>
      <p:sp>
        <p:nvSpPr>
          <p:cNvPr id="3" name="Content Placeholder 2">
            <a:extLst>
              <a:ext uri="{FF2B5EF4-FFF2-40B4-BE49-F238E27FC236}">
                <a16:creationId xmlns:a16="http://schemas.microsoft.com/office/drawing/2014/main" id="{2C7C8058-109E-ECFD-E169-DDEA6672F479}"/>
              </a:ext>
            </a:extLst>
          </p:cNvPr>
          <p:cNvSpPr>
            <a:spLocks noGrp="1"/>
          </p:cNvSpPr>
          <p:nvPr>
            <p:ph idx="1"/>
          </p:nvPr>
        </p:nvSpPr>
        <p:spPr>
          <a:xfrm>
            <a:off x="0" y="1276140"/>
            <a:ext cx="11343605" cy="4392891"/>
          </a:xfrm>
        </p:spPr>
        <p:txBody>
          <a:bodyPr>
            <a:noAutofit/>
          </a:bodyPr>
          <a:lstStyle/>
          <a:p>
            <a:pPr marL="0" marR="0" indent="0">
              <a:lnSpc>
                <a:spcPct val="107000"/>
              </a:lnSpc>
              <a:spcBef>
                <a:spcPts val="0"/>
              </a:spcBef>
              <a:spcAft>
                <a:spcPts val="800"/>
              </a:spcAft>
              <a:buNone/>
            </a:pPr>
            <a:r>
              <a:rPr lang="en-US" sz="1800" u="sng" kern="100" dirty="0">
                <a:effectLst/>
                <a:latin typeface="Calibri" panose="020F0502020204030204" pitchFamily="34" charset="0"/>
                <a:ea typeface="Calibri" panose="020F0502020204030204" pitchFamily="34" charset="0"/>
                <a:cs typeface="Mangal" panose="02040503050203030202" pitchFamily="18" charset="0"/>
              </a:rPr>
              <a:t>Facebook:</a:t>
            </a:r>
            <a:endParaRPr lang="en-US" sz="1800" kern="100" dirty="0">
              <a:effectLst/>
              <a:latin typeface="Calibri" panose="020F0502020204030204" pitchFamily="34" charset="0"/>
              <a:ea typeface="Calibri" panose="020F0502020204030204" pitchFamily="34" charset="0"/>
              <a:cs typeface="Mangal" panose="02040503050203030202" pitchFamily="18" charset="0"/>
            </a:endParaRPr>
          </a:p>
          <a:p>
            <a:pPr marL="342900" marR="0" lvl="0" indent="-342900">
              <a:lnSpc>
                <a:spcPct val="107000"/>
              </a:lnSpc>
              <a:spcBef>
                <a:spcPts val="0"/>
              </a:spcBef>
              <a:spcAft>
                <a:spcPts val="0"/>
              </a:spcAft>
              <a:buFont typeface="Calibri" panose="020F0502020204030204" pitchFamily="34" charset="0"/>
              <a:buChar char="-"/>
            </a:pPr>
            <a:r>
              <a:rPr lang="en-US" sz="1800" kern="100" dirty="0">
                <a:effectLst/>
                <a:latin typeface="Calibri" panose="020F0502020204030204" pitchFamily="34" charset="0"/>
                <a:ea typeface="Calibri" panose="020F0502020204030204" pitchFamily="34" charset="0"/>
                <a:cs typeface="Mangal" panose="02040503050203030202" pitchFamily="18" charset="0"/>
              </a:rPr>
              <a:t>Facebook is a widely used social media platform with over 2.8 billion monthly active users.</a:t>
            </a:r>
          </a:p>
          <a:p>
            <a:pPr marL="342900" marR="0" lvl="0" indent="-342900">
              <a:lnSpc>
                <a:spcPct val="107000"/>
              </a:lnSpc>
              <a:spcBef>
                <a:spcPts val="0"/>
              </a:spcBef>
              <a:spcAft>
                <a:spcPts val="0"/>
              </a:spcAft>
              <a:buFont typeface="Calibri" panose="020F0502020204030204" pitchFamily="34" charset="0"/>
              <a:buChar char="-"/>
            </a:pPr>
            <a:r>
              <a:rPr lang="en-US" sz="1800" kern="100" dirty="0">
                <a:effectLst/>
                <a:latin typeface="Calibri" panose="020F0502020204030204" pitchFamily="34" charset="0"/>
                <a:ea typeface="Calibri" panose="020F0502020204030204" pitchFamily="34" charset="0"/>
                <a:cs typeface="Mangal" panose="02040503050203030202" pitchFamily="18" charset="0"/>
              </a:rPr>
              <a:t>Benefit for Amazon:</a:t>
            </a:r>
          </a:p>
          <a:p>
            <a:pPr marL="342900" marR="0" lvl="0" indent="-342900">
              <a:lnSpc>
                <a:spcPct val="107000"/>
              </a:lnSpc>
              <a:spcBef>
                <a:spcPts val="0"/>
              </a:spcBef>
              <a:spcAft>
                <a:spcPts val="0"/>
              </a:spcAft>
              <a:buFont typeface="+mj-lt"/>
              <a:buAutoNum type="alphaLcParenR"/>
            </a:pPr>
            <a:r>
              <a:rPr lang="en-US" sz="1800" b="1" u="sng" kern="100" dirty="0">
                <a:effectLst/>
                <a:latin typeface="Calibri" panose="020F0502020204030204" pitchFamily="34" charset="0"/>
                <a:ea typeface="Calibri" panose="020F0502020204030204" pitchFamily="34" charset="0"/>
                <a:cs typeface="Mangal" panose="02040503050203030202" pitchFamily="18" charset="0"/>
              </a:rPr>
              <a:t>Massive User Base</a:t>
            </a:r>
            <a:r>
              <a:rPr lang="en-US" sz="1800" kern="100" dirty="0">
                <a:effectLst/>
                <a:latin typeface="Calibri" panose="020F0502020204030204" pitchFamily="34" charset="0"/>
                <a:ea typeface="Calibri" panose="020F0502020204030204" pitchFamily="34" charset="0"/>
                <a:cs typeface="Mangal" panose="02040503050203030202" pitchFamily="18" charset="0"/>
              </a:rPr>
              <a:t>: With over 28.7 million likes on its Facebook page, Amazon can tap into a vast audience for brand promotion and engagement.</a:t>
            </a:r>
          </a:p>
          <a:p>
            <a:pPr marL="342900" marR="0" lvl="0" indent="-342900">
              <a:lnSpc>
                <a:spcPct val="107000"/>
              </a:lnSpc>
              <a:spcBef>
                <a:spcPts val="0"/>
              </a:spcBef>
              <a:spcAft>
                <a:spcPts val="0"/>
              </a:spcAft>
              <a:buFont typeface="+mj-lt"/>
              <a:buAutoNum type="alphaLcParenR"/>
            </a:pPr>
            <a:r>
              <a:rPr lang="en-US" sz="1800" b="1" u="sng" kern="100" dirty="0">
                <a:effectLst/>
                <a:latin typeface="Calibri" panose="020F0502020204030204" pitchFamily="34" charset="0"/>
                <a:ea typeface="Calibri" panose="020F0502020204030204" pitchFamily="34" charset="0"/>
                <a:cs typeface="Mangal" panose="02040503050203030202" pitchFamily="18" charset="0"/>
              </a:rPr>
              <a:t>Customer Interaction:</a:t>
            </a:r>
            <a:r>
              <a:rPr lang="en-US" sz="1800" kern="100" dirty="0">
                <a:effectLst/>
                <a:latin typeface="Calibri" panose="020F0502020204030204" pitchFamily="34" charset="0"/>
                <a:ea typeface="Calibri" panose="020F0502020204030204" pitchFamily="34" charset="0"/>
                <a:cs typeface="Mangal" panose="02040503050203030202" pitchFamily="18" charset="0"/>
              </a:rPr>
              <a:t> Amazon can actively engage with customers by quickly responding to comments, addressing concerns, and providing helpful information, creating a positive brand image.</a:t>
            </a:r>
          </a:p>
          <a:p>
            <a:pPr marL="342900" marR="0" lvl="0" indent="-342900">
              <a:lnSpc>
                <a:spcPct val="107000"/>
              </a:lnSpc>
              <a:spcBef>
                <a:spcPts val="0"/>
              </a:spcBef>
              <a:spcAft>
                <a:spcPts val="0"/>
              </a:spcAft>
              <a:buFont typeface="+mj-lt"/>
              <a:buAutoNum type="alphaLcParenR"/>
            </a:pPr>
            <a:r>
              <a:rPr lang="en-US" sz="1800" b="1" u="sng" kern="100" dirty="0">
                <a:effectLst/>
                <a:latin typeface="Calibri" panose="020F0502020204030204" pitchFamily="34" charset="0"/>
                <a:ea typeface="Calibri" panose="020F0502020204030204" pitchFamily="34" charset="0"/>
                <a:cs typeface="Mangal" panose="02040503050203030202" pitchFamily="18" charset="0"/>
              </a:rPr>
              <a:t>Personalization:</a:t>
            </a:r>
            <a:r>
              <a:rPr lang="en-US" sz="1800" kern="100" dirty="0">
                <a:effectLst/>
                <a:latin typeface="Calibri" panose="020F0502020204030204" pitchFamily="34" charset="0"/>
                <a:ea typeface="Calibri" panose="020F0502020204030204" pitchFamily="34" charset="0"/>
                <a:cs typeface="Mangal" panose="02040503050203030202" pitchFamily="18" charset="0"/>
              </a:rPr>
              <a:t> Amazon can personalize interactions by addressing commenters by their first names, adding a human touch to its responses.</a:t>
            </a:r>
          </a:p>
          <a:p>
            <a:pPr marL="342900" marR="0" lvl="0" indent="-342900">
              <a:lnSpc>
                <a:spcPct val="107000"/>
              </a:lnSpc>
              <a:spcBef>
                <a:spcPts val="0"/>
              </a:spcBef>
              <a:spcAft>
                <a:spcPts val="0"/>
              </a:spcAft>
              <a:buFont typeface="+mj-lt"/>
              <a:buAutoNum type="alphaLcParenR"/>
            </a:pPr>
            <a:r>
              <a:rPr lang="en-US" sz="1800" b="1" u="sng" kern="100" dirty="0">
                <a:effectLst/>
                <a:latin typeface="Calibri" panose="020F0502020204030204" pitchFamily="34" charset="0"/>
                <a:ea typeface="Calibri" panose="020F0502020204030204" pitchFamily="34" charset="0"/>
                <a:cs typeface="Mangal" panose="02040503050203030202" pitchFamily="18" charset="0"/>
              </a:rPr>
              <a:t>Promotions and Coupons:</a:t>
            </a:r>
            <a:r>
              <a:rPr lang="en-US" sz="1800" kern="100" dirty="0">
                <a:effectLst/>
                <a:latin typeface="Calibri" panose="020F0502020204030204" pitchFamily="34" charset="0"/>
                <a:ea typeface="Calibri" panose="020F0502020204030204" pitchFamily="34" charset="0"/>
                <a:cs typeface="Mangal" panose="02040503050203030202" pitchFamily="18" charset="0"/>
              </a:rPr>
              <a:t> Amazon can use Facebook to highlight products, offer date-related coupons, and share discounts, driving sales during specific occasions like holidays or special events.</a:t>
            </a:r>
          </a:p>
          <a:p>
            <a:pPr marL="342900" marR="0" lvl="0" indent="-342900">
              <a:lnSpc>
                <a:spcPct val="107000"/>
              </a:lnSpc>
              <a:spcBef>
                <a:spcPts val="0"/>
              </a:spcBef>
              <a:spcAft>
                <a:spcPts val="800"/>
              </a:spcAft>
              <a:buFont typeface="+mj-lt"/>
              <a:buAutoNum type="alphaLcParenR"/>
            </a:pPr>
            <a:r>
              <a:rPr lang="en-US" sz="1800" b="1" u="sng" kern="100" dirty="0">
                <a:effectLst/>
                <a:latin typeface="Calibri" panose="020F0502020204030204" pitchFamily="34" charset="0"/>
                <a:ea typeface="Calibri" panose="020F0502020204030204" pitchFamily="34" charset="0"/>
                <a:cs typeface="Mangal" panose="02040503050203030202" pitchFamily="18" charset="0"/>
              </a:rPr>
              <a:t>Product Reviews:</a:t>
            </a:r>
            <a:r>
              <a:rPr lang="en-US" sz="1800" kern="100" dirty="0">
                <a:effectLst/>
                <a:latin typeface="Calibri" panose="020F0502020204030204" pitchFamily="34" charset="0"/>
                <a:ea typeface="Calibri" panose="020F0502020204030204" pitchFamily="34" charset="0"/>
                <a:cs typeface="Mangal" panose="02040503050203030202" pitchFamily="18" charset="0"/>
              </a:rPr>
              <a:t> Leverage the social aspect of Facebook by showcasing product reviews written by users' Facebook connections, adding authenticity to recommendations.</a:t>
            </a:r>
          </a:p>
          <a:p>
            <a:endParaRPr lang="en-US" sz="1800" dirty="0"/>
          </a:p>
        </p:txBody>
      </p:sp>
      <p:pic>
        <p:nvPicPr>
          <p:cNvPr id="4100" name="Picture 4" descr="Amazon Consolidates Its Ad Offerings Under 'Amazon Advertising'">
            <a:extLst>
              <a:ext uri="{FF2B5EF4-FFF2-40B4-BE49-F238E27FC236}">
                <a16:creationId xmlns:a16="http://schemas.microsoft.com/office/drawing/2014/main" id="{CE41693D-DFBA-DCF9-FFC0-0DCF9741012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57501" y="193212"/>
            <a:ext cx="2733772" cy="9945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43464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54C4A-0300-DDF8-8AAE-430406798D96}"/>
              </a:ext>
            </a:extLst>
          </p:cNvPr>
          <p:cNvSpPr>
            <a:spLocks noGrp="1"/>
          </p:cNvSpPr>
          <p:nvPr>
            <p:ph type="title"/>
          </p:nvPr>
        </p:nvSpPr>
        <p:spPr>
          <a:xfrm>
            <a:off x="0" y="163174"/>
            <a:ext cx="11410344" cy="1150856"/>
          </a:xfrm>
        </p:spPr>
        <p:txBody>
          <a:bodyPr>
            <a:noAutofit/>
          </a:bodyPr>
          <a:lstStyle/>
          <a:p>
            <a:br>
              <a:rPr lang="en-US" sz="2800" b="1" u="sng" kern="100" dirty="0">
                <a:effectLst/>
                <a:latin typeface="Century Gothic" panose="020B0502020202020204" pitchFamily="34" charset="0"/>
                <a:ea typeface="Calibri" panose="020F0502020204030204" pitchFamily="34" charset="0"/>
                <a:cs typeface="Mangal" panose="02040503050203030202" pitchFamily="18" charset="0"/>
              </a:rPr>
            </a:br>
            <a:r>
              <a:rPr lang="en-US" sz="2800" b="1" u="sng" kern="100" dirty="0">
                <a:effectLst/>
                <a:latin typeface="Century Gothic" panose="020B0502020202020204" pitchFamily="34" charset="0"/>
                <a:ea typeface="Calibri" panose="020F0502020204030204" pitchFamily="34" charset="0"/>
                <a:cs typeface="Mangal" panose="02040503050203030202" pitchFamily="18" charset="0"/>
              </a:rPr>
              <a:t>Networking and Social Media Tools for Amazon's Outreach:</a:t>
            </a:r>
            <a:br>
              <a:rPr lang="en-US" sz="2800" b="1" u="sng" kern="100" dirty="0">
                <a:effectLst/>
                <a:latin typeface="Century Gothic" panose="020B0502020202020204" pitchFamily="34" charset="0"/>
                <a:ea typeface="Calibri" panose="020F0502020204030204" pitchFamily="34" charset="0"/>
                <a:cs typeface="Mangal" panose="02040503050203030202" pitchFamily="18" charset="0"/>
              </a:rPr>
            </a:br>
            <a:endParaRPr lang="en-US" sz="2800" b="1" u="sng" dirty="0"/>
          </a:p>
        </p:txBody>
      </p:sp>
      <p:sp>
        <p:nvSpPr>
          <p:cNvPr id="3" name="Content Placeholder 2">
            <a:extLst>
              <a:ext uri="{FF2B5EF4-FFF2-40B4-BE49-F238E27FC236}">
                <a16:creationId xmlns:a16="http://schemas.microsoft.com/office/drawing/2014/main" id="{C775A5CF-1CE1-D529-1C42-269A8A54A334}"/>
              </a:ext>
            </a:extLst>
          </p:cNvPr>
          <p:cNvSpPr>
            <a:spLocks noGrp="1"/>
          </p:cNvSpPr>
          <p:nvPr>
            <p:ph idx="1"/>
          </p:nvPr>
        </p:nvSpPr>
        <p:spPr>
          <a:xfrm>
            <a:off x="109963" y="905760"/>
            <a:ext cx="11410344" cy="5213638"/>
          </a:xfrm>
        </p:spPr>
        <p:txBody>
          <a:bodyPr>
            <a:normAutofit/>
          </a:bodyPr>
          <a:lstStyle/>
          <a:p>
            <a:pPr marL="0" marR="0">
              <a:lnSpc>
                <a:spcPct val="107000"/>
              </a:lnSpc>
              <a:spcBef>
                <a:spcPts val="0"/>
              </a:spcBef>
              <a:spcAft>
                <a:spcPts val="800"/>
              </a:spcAft>
            </a:pPr>
            <a:r>
              <a:rPr lang="en-US" sz="1800" u="sng" kern="100" dirty="0">
                <a:effectLst/>
                <a:latin typeface="Calibri" panose="020F0502020204030204" pitchFamily="34" charset="0"/>
                <a:ea typeface="Calibri" panose="020F0502020204030204" pitchFamily="34" charset="0"/>
                <a:cs typeface="Mangal" panose="02040503050203030202" pitchFamily="18" charset="0"/>
              </a:rPr>
              <a:t>Pinterest:</a:t>
            </a:r>
            <a:endParaRPr lang="en-US" sz="1800" kern="100" dirty="0">
              <a:effectLst/>
              <a:latin typeface="Calibri" panose="020F0502020204030204" pitchFamily="34" charset="0"/>
              <a:ea typeface="Calibri" panose="020F0502020204030204" pitchFamily="34" charset="0"/>
              <a:cs typeface="Mangal" panose="02040503050203030202" pitchFamily="18" charset="0"/>
            </a:endParaRPr>
          </a:p>
          <a:p>
            <a:pPr marL="342900" marR="0" lvl="0" indent="-342900">
              <a:lnSpc>
                <a:spcPct val="107000"/>
              </a:lnSpc>
              <a:spcBef>
                <a:spcPts val="0"/>
              </a:spcBef>
              <a:spcAft>
                <a:spcPts val="0"/>
              </a:spcAft>
              <a:buFont typeface="Calibri" panose="020F0502020204030204" pitchFamily="34" charset="0"/>
              <a:buChar char="-"/>
            </a:pPr>
            <a:r>
              <a:rPr lang="en-US" sz="1800" kern="100" dirty="0">
                <a:effectLst/>
                <a:latin typeface="Calibri" panose="020F0502020204030204" pitchFamily="34" charset="0"/>
                <a:ea typeface="Calibri" panose="020F0502020204030204" pitchFamily="34" charset="0"/>
                <a:cs typeface="Mangal" panose="02040503050203030202" pitchFamily="18" charset="0"/>
              </a:rPr>
              <a:t>Pinterest is a visual discovery platform with engaged users seeking inspiration and ideas.</a:t>
            </a:r>
          </a:p>
          <a:p>
            <a:pPr marL="342900" marR="0" lvl="0" indent="-342900">
              <a:lnSpc>
                <a:spcPct val="107000"/>
              </a:lnSpc>
              <a:spcBef>
                <a:spcPts val="0"/>
              </a:spcBef>
              <a:spcAft>
                <a:spcPts val="0"/>
              </a:spcAft>
              <a:buFont typeface="Calibri" panose="020F0502020204030204" pitchFamily="34" charset="0"/>
              <a:buChar char="-"/>
            </a:pPr>
            <a:r>
              <a:rPr lang="en-US" sz="1800" kern="100" dirty="0">
                <a:effectLst/>
                <a:latin typeface="Calibri" panose="020F0502020204030204" pitchFamily="34" charset="0"/>
                <a:ea typeface="Calibri" panose="020F0502020204030204" pitchFamily="34" charset="0"/>
                <a:cs typeface="Mangal" panose="02040503050203030202" pitchFamily="18" charset="0"/>
              </a:rPr>
              <a:t>Benefit for Amazon:</a:t>
            </a:r>
          </a:p>
          <a:p>
            <a:pPr marL="342900" marR="0" lvl="0" indent="-342900">
              <a:lnSpc>
                <a:spcPct val="107000"/>
              </a:lnSpc>
              <a:spcBef>
                <a:spcPts val="0"/>
              </a:spcBef>
              <a:spcAft>
                <a:spcPts val="0"/>
              </a:spcAft>
              <a:buFont typeface="+mj-lt"/>
              <a:buAutoNum type="alphaLcParenR"/>
            </a:pPr>
            <a:r>
              <a:rPr lang="en-US" sz="1800" b="1" u="sng" kern="100" dirty="0">
                <a:effectLst/>
                <a:latin typeface="Calibri" panose="020F0502020204030204" pitchFamily="34" charset="0"/>
                <a:ea typeface="Calibri" panose="020F0502020204030204" pitchFamily="34" charset="0"/>
                <a:cs typeface="Mangal" panose="02040503050203030202" pitchFamily="18" charset="0"/>
              </a:rPr>
              <a:t>Visual Discovery:</a:t>
            </a:r>
            <a:r>
              <a:rPr lang="en-US" sz="1800" kern="100" dirty="0">
                <a:effectLst/>
                <a:latin typeface="Calibri" panose="020F0502020204030204" pitchFamily="34" charset="0"/>
                <a:ea typeface="Calibri" panose="020F0502020204030204" pitchFamily="34" charset="0"/>
                <a:cs typeface="Mangal" panose="02040503050203030202" pitchFamily="18" charset="0"/>
              </a:rPr>
              <a:t> Amazon can create appealing Pins featuring its products, attracting users searching for purchase ideas and driving them directly to Amazon's platform.</a:t>
            </a:r>
          </a:p>
          <a:p>
            <a:pPr marL="342900" marR="0" lvl="0" indent="-342900">
              <a:lnSpc>
                <a:spcPct val="107000"/>
              </a:lnSpc>
              <a:spcBef>
                <a:spcPts val="0"/>
              </a:spcBef>
              <a:spcAft>
                <a:spcPts val="0"/>
              </a:spcAft>
              <a:buFont typeface="+mj-lt"/>
              <a:buAutoNum type="alphaLcParenR"/>
            </a:pPr>
            <a:r>
              <a:rPr lang="en-US" sz="1800" b="1" u="sng" kern="100" dirty="0">
                <a:effectLst/>
                <a:latin typeface="Calibri" panose="020F0502020204030204" pitchFamily="34" charset="0"/>
                <a:ea typeface="Calibri" panose="020F0502020204030204" pitchFamily="34" charset="0"/>
                <a:cs typeface="Mangal" panose="02040503050203030202" pitchFamily="18" charset="0"/>
              </a:rPr>
              <a:t>Direct Purchase:</a:t>
            </a:r>
            <a:r>
              <a:rPr lang="en-US" sz="1800" kern="100" dirty="0">
                <a:effectLst/>
                <a:latin typeface="Calibri" panose="020F0502020204030204" pitchFamily="34" charset="0"/>
                <a:ea typeface="Calibri" panose="020F0502020204030204" pitchFamily="34" charset="0"/>
                <a:cs typeface="Mangal" panose="02040503050203030202" pitchFamily="18" charset="0"/>
              </a:rPr>
              <a:t> When users find a Pin from Amazon, they can click through to purchase the product directly or complete the purchase through Amazon, streamlining the buying process.</a:t>
            </a:r>
          </a:p>
          <a:p>
            <a:pPr marL="342900" marR="0" lvl="0" indent="-342900">
              <a:lnSpc>
                <a:spcPct val="107000"/>
              </a:lnSpc>
              <a:spcBef>
                <a:spcPts val="0"/>
              </a:spcBef>
              <a:spcAft>
                <a:spcPts val="0"/>
              </a:spcAft>
              <a:buFont typeface="+mj-lt"/>
              <a:buAutoNum type="alphaLcParenR"/>
            </a:pPr>
            <a:r>
              <a:rPr lang="en-US" sz="1800" b="1" u="sng" kern="100" dirty="0">
                <a:effectLst/>
                <a:latin typeface="Calibri" panose="020F0502020204030204" pitchFamily="34" charset="0"/>
                <a:ea typeface="Calibri" panose="020F0502020204030204" pitchFamily="34" charset="0"/>
                <a:cs typeface="Mangal" panose="02040503050203030202" pitchFamily="18" charset="0"/>
              </a:rPr>
              <a:t>Niche Marketing:</a:t>
            </a:r>
            <a:r>
              <a:rPr lang="en-US" sz="1800" kern="100" dirty="0">
                <a:effectLst/>
                <a:latin typeface="Calibri" panose="020F0502020204030204" pitchFamily="34" charset="0"/>
                <a:ea typeface="Calibri" panose="020F0502020204030204" pitchFamily="34" charset="0"/>
                <a:cs typeface="Mangal" panose="02040503050203030202" pitchFamily="18" charset="0"/>
              </a:rPr>
              <a:t> Pinterest's user base leans towards specific interests, allowing Amazon to target niche audiences based on their preferences.</a:t>
            </a:r>
          </a:p>
          <a:p>
            <a:pPr marL="342900" marR="0" lvl="0" indent="-342900">
              <a:lnSpc>
                <a:spcPct val="107000"/>
              </a:lnSpc>
              <a:spcBef>
                <a:spcPts val="0"/>
              </a:spcBef>
              <a:spcAft>
                <a:spcPts val="0"/>
              </a:spcAft>
              <a:buFont typeface="+mj-lt"/>
              <a:buAutoNum type="alphaLcParenR"/>
            </a:pPr>
            <a:r>
              <a:rPr lang="en-US" sz="1800" b="1" u="sng" kern="100" dirty="0">
                <a:effectLst/>
                <a:latin typeface="Calibri" panose="020F0502020204030204" pitchFamily="34" charset="0"/>
                <a:ea typeface="Calibri" panose="020F0502020204030204" pitchFamily="34" charset="0"/>
                <a:cs typeface="Mangal" panose="02040503050203030202" pitchFamily="18" charset="0"/>
              </a:rPr>
              <a:t>Promotion of Bespoke Lines:</a:t>
            </a:r>
            <a:r>
              <a:rPr lang="en-US" sz="1800" kern="100" dirty="0">
                <a:effectLst/>
                <a:latin typeface="Calibri" panose="020F0502020204030204" pitchFamily="34" charset="0"/>
                <a:ea typeface="Calibri" panose="020F0502020204030204" pitchFamily="34" charset="0"/>
                <a:cs typeface="Mangal" panose="02040503050203030202" pitchFamily="18" charset="0"/>
              </a:rPr>
              <a:t> Amazon can use Pinterest to promote specialized lines such as Handmade at Amazon or Amazon Style for Women, directing users to explore these offerings.</a:t>
            </a:r>
          </a:p>
          <a:p>
            <a:pPr marL="342900" marR="0" lvl="0" indent="-342900">
              <a:lnSpc>
                <a:spcPct val="107000"/>
              </a:lnSpc>
              <a:spcBef>
                <a:spcPts val="0"/>
              </a:spcBef>
              <a:spcAft>
                <a:spcPts val="800"/>
              </a:spcAft>
              <a:buFont typeface="+mj-lt"/>
              <a:buAutoNum type="alphaLcParenR"/>
            </a:pPr>
            <a:r>
              <a:rPr lang="en-US" sz="1800" b="1" u="sng" kern="100" dirty="0">
                <a:effectLst/>
                <a:latin typeface="Calibri" panose="020F0502020204030204" pitchFamily="34" charset="0"/>
                <a:ea typeface="Calibri" panose="020F0502020204030204" pitchFamily="34" charset="0"/>
                <a:cs typeface="Mangal" panose="02040503050203030202" pitchFamily="18" charset="0"/>
              </a:rPr>
              <a:t>Inspiration for Users:</a:t>
            </a:r>
            <a:r>
              <a:rPr lang="en-US" sz="1800" kern="100" dirty="0">
                <a:effectLst/>
                <a:latin typeface="Calibri" panose="020F0502020204030204" pitchFamily="34" charset="0"/>
                <a:ea typeface="Calibri" panose="020F0502020204030204" pitchFamily="34" charset="0"/>
                <a:cs typeface="Mangal" panose="02040503050203030202" pitchFamily="18" charset="0"/>
              </a:rPr>
              <a:t> By curating content related to lifestyle areas, Amazon can inspire users and showcase products within the context of their interests.</a:t>
            </a:r>
          </a:p>
          <a:p>
            <a:endParaRPr lang="en-US" dirty="0"/>
          </a:p>
        </p:txBody>
      </p:sp>
      <p:pic>
        <p:nvPicPr>
          <p:cNvPr id="7170" name="Picture 2" descr="You Can Now Use Pinterest Trends to Find Amazon Product Opportunity!">
            <a:extLst>
              <a:ext uri="{FF2B5EF4-FFF2-40B4-BE49-F238E27FC236}">
                <a16:creationId xmlns:a16="http://schemas.microsoft.com/office/drawing/2014/main" id="{D3B37362-B663-D746-E1B9-2FEC28A7A1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54704" y="163174"/>
            <a:ext cx="1675565" cy="11508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87581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D076F-A201-2735-3745-6992541723F4}"/>
              </a:ext>
            </a:extLst>
          </p:cNvPr>
          <p:cNvSpPr>
            <a:spLocks noGrp="1"/>
          </p:cNvSpPr>
          <p:nvPr>
            <p:ph type="title"/>
          </p:nvPr>
        </p:nvSpPr>
        <p:spPr>
          <a:xfrm>
            <a:off x="0" y="0"/>
            <a:ext cx="8911687" cy="1280890"/>
          </a:xfrm>
        </p:spPr>
        <p:txBody>
          <a:bodyPr>
            <a:normAutofit/>
          </a:bodyPr>
          <a:lstStyle/>
          <a:p>
            <a:r>
              <a:rPr lang="en-US" sz="2800" b="1" u="sng" kern="100" dirty="0">
                <a:effectLst/>
                <a:latin typeface="Century Gothic" panose="020B0502020202020204" pitchFamily="34" charset="0"/>
                <a:ea typeface="Calibri" panose="020F0502020204030204" pitchFamily="34" charset="0"/>
                <a:cs typeface="Mangal" panose="02040503050203030202" pitchFamily="18" charset="0"/>
              </a:rPr>
              <a:t>Networking and Social Media Tools for Amazon's Outreach:</a:t>
            </a:r>
            <a:endParaRPr lang="en-US" sz="2800" b="1" u="sng" dirty="0"/>
          </a:p>
        </p:txBody>
      </p:sp>
      <p:sp>
        <p:nvSpPr>
          <p:cNvPr id="3" name="Content Placeholder 2">
            <a:extLst>
              <a:ext uri="{FF2B5EF4-FFF2-40B4-BE49-F238E27FC236}">
                <a16:creationId xmlns:a16="http://schemas.microsoft.com/office/drawing/2014/main" id="{1521DDD3-30D6-6956-EC0A-A367175925DA}"/>
              </a:ext>
            </a:extLst>
          </p:cNvPr>
          <p:cNvSpPr>
            <a:spLocks noGrp="1"/>
          </p:cNvSpPr>
          <p:nvPr>
            <p:ph idx="1"/>
          </p:nvPr>
        </p:nvSpPr>
        <p:spPr>
          <a:xfrm>
            <a:off x="0" y="1280890"/>
            <a:ext cx="11792932" cy="4874274"/>
          </a:xfrm>
        </p:spPr>
        <p:txBody>
          <a:bodyPr>
            <a:noAutofit/>
          </a:bodyPr>
          <a:lstStyle/>
          <a:p>
            <a:pPr marL="0" marR="0">
              <a:lnSpc>
                <a:spcPct val="107000"/>
              </a:lnSpc>
              <a:spcBef>
                <a:spcPts val="0"/>
              </a:spcBef>
              <a:spcAft>
                <a:spcPts val="800"/>
              </a:spcAft>
            </a:pPr>
            <a:r>
              <a:rPr lang="en-US" sz="1800" u="sng" kern="100" dirty="0">
                <a:effectLst/>
                <a:latin typeface="Calibri" panose="020F0502020204030204" pitchFamily="34" charset="0"/>
                <a:ea typeface="Calibri" panose="020F0502020204030204" pitchFamily="34" charset="0"/>
                <a:cs typeface="Mangal" panose="02040503050203030202" pitchFamily="18" charset="0"/>
              </a:rPr>
              <a:t>Amazon Spark (Amazon's Own Social Network):</a:t>
            </a:r>
            <a:endParaRPr lang="en-US" sz="1800" kern="100" dirty="0">
              <a:effectLst/>
              <a:latin typeface="Calibri" panose="020F0502020204030204" pitchFamily="34" charset="0"/>
              <a:ea typeface="Calibri" panose="020F0502020204030204" pitchFamily="34" charset="0"/>
              <a:cs typeface="Mangal" panose="02040503050203030202" pitchFamily="18" charset="0"/>
            </a:endParaRPr>
          </a:p>
          <a:p>
            <a:pPr marL="342900" marR="0" lvl="0" indent="-342900">
              <a:lnSpc>
                <a:spcPct val="107000"/>
              </a:lnSpc>
              <a:spcBef>
                <a:spcPts val="0"/>
              </a:spcBef>
              <a:spcAft>
                <a:spcPts val="0"/>
              </a:spcAft>
              <a:buFont typeface="Calibri" panose="020F0502020204030204" pitchFamily="34" charset="0"/>
              <a:buChar char="-"/>
            </a:pPr>
            <a:r>
              <a:rPr lang="en-US" sz="1800" kern="100" dirty="0">
                <a:effectLst/>
                <a:latin typeface="Calibri" panose="020F0502020204030204" pitchFamily="34" charset="0"/>
                <a:ea typeface="Calibri" panose="020F0502020204030204" pitchFamily="34" charset="0"/>
                <a:cs typeface="Mangal" panose="02040503050203030202" pitchFamily="18" charset="0"/>
              </a:rPr>
              <a:t>Amazon Spark is an integrated social network within the Amazon app focused on shopping engagement.</a:t>
            </a:r>
          </a:p>
          <a:p>
            <a:pPr marL="342900" marR="0" lvl="0" indent="-342900">
              <a:lnSpc>
                <a:spcPct val="107000"/>
              </a:lnSpc>
              <a:spcBef>
                <a:spcPts val="0"/>
              </a:spcBef>
              <a:spcAft>
                <a:spcPts val="0"/>
              </a:spcAft>
              <a:buFont typeface="Calibri" panose="020F0502020204030204" pitchFamily="34" charset="0"/>
              <a:buChar char="-"/>
            </a:pPr>
            <a:r>
              <a:rPr lang="en-US" sz="1800" kern="100" dirty="0">
                <a:effectLst/>
                <a:latin typeface="Calibri" panose="020F0502020204030204" pitchFamily="34" charset="0"/>
                <a:ea typeface="Calibri" panose="020F0502020204030204" pitchFamily="34" charset="0"/>
                <a:cs typeface="Mangal" panose="02040503050203030202" pitchFamily="18" charset="0"/>
              </a:rPr>
              <a:t>Benefit for Amazon:</a:t>
            </a:r>
          </a:p>
          <a:p>
            <a:pPr marL="342900" marR="0" lvl="0" indent="-342900">
              <a:lnSpc>
                <a:spcPct val="107000"/>
              </a:lnSpc>
              <a:spcBef>
                <a:spcPts val="0"/>
              </a:spcBef>
              <a:spcAft>
                <a:spcPts val="0"/>
              </a:spcAft>
              <a:buFont typeface="+mj-lt"/>
              <a:buAutoNum type="alphaLcParenR"/>
            </a:pPr>
            <a:r>
              <a:rPr lang="en-US" sz="1800" b="1" u="sng" kern="100" dirty="0">
                <a:effectLst/>
                <a:latin typeface="Calibri" panose="020F0502020204030204" pitchFamily="34" charset="0"/>
                <a:ea typeface="Calibri" panose="020F0502020204030204" pitchFamily="34" charset="0"/>
                <a:cs typeface="Mangal" panose="02040503050203030202" pitchFamily="18" charset="0"/>
              </a:rPr>
              <a:t>Direct Shopping Integration:</a:t>
            </a:r>
            <a:r>
              <a:rPr lang="en-US" sz="1800" kern="100" dirty="0">
                <a:effectLst/>
                <a:latin typeface="Calibri" panose="020F0502020204030204" pitchFamily="34" charset="0"/>
                <a:ea typeface="Calibri" panose="020F0502020204030204" pitchFamily="34" charset="0"/>
                <a:cs typeface="Mangal" panose="02040503050203030202" pitchFamily="18" charset="0"/>
              </a:rPr>
              <a:t> Spark enables users to discover products within the app and make purchases directly, enhancing the shopping experience.</a:t>
            </a:r>
          </a:p>
          <a:p>
            <a:pPr marL="342900" marR="0" lvl="0" indent="-342900">
              <a:lnSpc>
                <a:spcPct val="107000"/>
              </a:lnSpc>
              <a:spcBef>
                <a:spcPts val="0"/>
              </a:spcBef>
              <a:spcAft>
                <a:spcPts val="0"/>
              </a:spcAft>
              <a:buFont typeface="+mj-lt"/>
              <a:buAutoNum type="alphaLcParenR"/>
            </a:pPr>
            <a:r>
              <a:rPr lang="en-US" sz="1800" b="1" u="sng" kern="100" dirty="0">
                <a:effectLst/>
                <a:latin typeface="Calibri" panose="020F0502020204030204" pitchFamily="34" charset="0"/>
                <a:ea typeface="Calibri" panose="020F0502020204030204" pitchFamily="34" charset="0"/>
                <a:cs typeface="Mangal" panose="02040503050203030202" pitchFamily="18" charset="0"/>
              </a:rPr>
              <a:t>Engagement and Data Generation:</a:t>
            </a:r>
            <a:r>
              <a:rPr lang="en-US" sz="1800" kern="100" dirty="0">
                <a:effectLst/>
                <a:latin typeface="Calibri" panose="020F0502020204030204" pitchFamily="34" charset="0"/>
                <a:ea typeface="Calibri" panose="020F0502020204030204" pitchFamily="34" charset="0"/>
                <a:cs typeface="Mangal" panose="02040503050203030202" pitchFamily="18" charset="0"/>
              </a:rPr>
              <a:t> Spark generates engagement through comments, recommendations, and likes, providing valuable insights into user preferences.</a:t>
            </a:r>
          </a:p>
          <a:p>
            <a:pPr marL="342900" marR="0" lvl="0" indent="-342900">
              <a:lnSpc>
                <a:spcPct val="107000"/>
              </a:lnSpc>
              <a:spcBef>
                <a:spcPts val="0"/>
              </a:spcBef>
              <a:spcAft>
                <a:spcPts val="0"/>
              </a:spcAft>
              <a:buFont typeface="+mj-lt"/>
              <a:buAutoNum type="alphaLcParenR"/>
            </a:pPr>
            <a:r>
              <a:rPr lang="en-US" sz="1800" b="1" u="sng" kern="100" dirty="0">
                <a:effectLst/>
                <a:latin typeface="Calibri" panose="020F0502020204030204" pitchFamily="34" charset="0"/>
                <a:ea typeface="Calibri" panose="020F0502020204030204" pitchFamily="34" charset="0"/>
                <a:cs typeface="Mangal" panose="02040503050203030202" pitchFamily="18" charset="0"/>
              </a:rPr>
              <a:t>Community Building:</a:t>
            </a:r>
            <a:r>
              <a:rPr lang="en-US" sz="1800" kern="100" dirty="0">
                <a:effectLst/>
                <a:latin typeface="Calibri" panose="020F0502020204030204" pitchFamily="34" charset="0"/>
                <a:ea typeface="Calibri" panose="020F0502020204030204" pitchFamily="34" charset="0"/>
                <a:cs typeface="Mangal" panose="02040503050203030202" pitchFamily="18" charset="0"/>
              </a:rPr>
              <a:t> Spark fosters a sense of community where users discuss products and interests, allowing Amazon to nurture brand loyalty.</a:t>
            </a:r>
          </a:p>
          <a:p>
            <a:pPr marL="342900" marR="0" lvl="0" indent="-342900">
              <a:lnSpc>
                <a:spcPct val="107000"/>
              </a:lnSpc>
              <a:spcBef>
                <a:spcPts val="0"/>
              </a:spcBef>
              <a:spcAft>
                <a:spcPts val="0"/>
              </a:spcAft>
              <a:buFont typeface="+mj-lt"/>
              <a:buAutoNum type="alphaLcParenR"/>
            </a:pPr>
            <a:r>
              <a:rPr lang="en-US" sz="1800" b="1" u="sng" kern="100" dirty="0">
                <a:effectLst/>
                <a:latin typeface="Calibri" panose="020F0502020204030204" pitchFamily="34" charset="0"/>
                <a:ea typeface="Calibri" panose="020F0502020204030204" pitchFamily="34" charset="0"/>
                <a:cs typeface="Mangal" panose="02040503050203030202" pitchFamily="18" charset="0"/>
              </a:rPr>
              <a:t>Targeted Advertising:</a:t>
            </a:r>
            <a:r>
              <a:rPr lang="en-US" sz="1800" kern="100" dirty="0">
                <a:effectLst/>
                <a:latin typeface="Calibri" panose="020F0502020204030204" pitchFamily="34" charset="0"/>
                <a:ea typeface="Calibri" panose="020F0502020204030204" pitchFamily="34" charset="0"/>
                <a:cs typeface="Mangal" panose="02040503050203030202" pitchFamily="18" charset="0"/>
              </a:rPr>
              <a:t> Spark's data on user interests and aspirations can inform targeted ad campaigns, ensuring personalized recommendations for users.</a:t>
            </a:r>
          </a:p>
          <a:p>
            <a:pPr marL="342900" marR="0" lvl="0" indent="-342900">
              <a:lnSpc>
                <a:spcPct val="107000"/>
              </a:lnSpc>
              <a:spcBef>
                <a:spcPts val="0"/>
              </a:spcBef>
              <a:spcAft>
                <a:spcPts val="800"/>
              </a:spcAft>
              <a:buFont typeface="+mj-lt"/>
              <a:buAutoNum type="alphaLcParenR"/>
            </a:pPr>
            <a:r>
              <a:rPr lang="en-US" sz="1800" b="1" u="sng" kern="100" dirty="0">
                <a:effectLst/>
                <a:latin typeface="Calibri" panose="020F0502020204030204" pitchFamily="34" charset="0"/>
                <a:ea typeface="Calibri" panose="020F0502020204030204" pitchFamily="34" charset="0"/>
                <a:cs typeface="Mangal" panose="02040503050203030202" pitchFamily="18" charset="0"/>
              </a:rPr>
              <a:t>Innovative Engagement:</a:t>
            </a:r>
            <a:r>
              <a:rPr lang="en-US" sz="1800" kern="100" dirty="0">
                <a:effectLst/>
                <a:latin typeface="Calibri" panose="020F0502020204030204" pitchFamily="34" charset="0"/>
                <a:ea typeface="Calibri" panose="020F0502020204030204" pitchFamily="34" charset="0"/>
                <a:cs typeface="Mangal" panose="02040503050203030202" pitchFamily="18" charset="0"/>
              </a:rPr>
              <a:t> Amazon can utilize Spark to experiment with innovative ways of engaging users and creating a more interactive shopping environment.</a:t>
            </a:r>
          </a:p>
          <a:p>
            <a:endParaRPr lang="en-US" sz="1800" dirty="0"/>
          </a:p>
        </p:txBody>
      </p:sp>
      <p:pic>
        <p:nvPicPr>
          <p:cNvPr id="8194" name="Picture 2" descr="Amazon Spark: Competition For Instagram and Pinterest | Boostability">
            <a:extLst>
              <a:ext uri="{FF2B5EF4-FFF2-40B4-BE49-F238E27FC236}">
                <a16:creationId xmlns:a16="http://schemas.microsoft.com/office/drawing/2014/main" id="{61D82B4A-4EDD-48C9-EBCE-52A1D26D0D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32951" y="113122"/>
            <a:ext cx="2810404" cy="14707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15260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7DF4B-8C77-157F-144D-D6BD92AD8818}"/>
              </a:ext>
            </a:extLst>
          </p:cNvPr>
          <p:cNvSpPr>
            <a:spLocks noGrp="1"/>
          </p:cNvSpPr>
          <p:nvPr>
            <p:ph type="title"/>
          </p:nvPr>
        </p:nvSpPr>
        <p:spPr/>
        <p:txBody>
          <a:bodyPr/>
          <a:lstStyle/>
          <a:p>
            <a:r>
              <a:rPr lang="en-US" b="1" u="sng" dirty="0"/>
              <a:t>CONTENTS:</a:t>
            </a:r>
          </a:p>
        </p:txBody>
      </p:sp>
      <p:sp>
        <p:nvSpPr>
          <p:cNvPr id="3" name="Content Placeholder 2">
            <a:extLst>
              <a:ext uri="{FF2B5EF4-FFF2-40B4-BE49-F238E27FC236}">
                <a16:creationId xmlns:a16="http://schemas.microsoft.com/office/drawing/2014/main" id="{8BFAFCE7-E663-2D6A-467F-CBD236C64960}"/>
              </a:ext>
            </a:extLst>
          </p:cNvPr>
          <p:cNvSpPr>
            <a:spLocks noGrp="1"/>
          </p:cNvSpPr>
          <p:nvPr>
            <p:ph idx="1"/>
          </p:nvPr>
        </p:nvSpPr>
        <p:spPr/>
        <p:txBody>
          <a:bodyPr>
            <a:normAutofit fontScale="92500" lnSpcReduction="10000"/>
          </a:bodyPr>
          <a:lstStyle/>
          <a:p>
            <a:pPr>
              <a:buFont typeface="+mj-lt"/>
              <a:buAutoNum type="arabicPeriod"/>
            </a:pPr>
            <a:r>
              <a:rPr lang="en-US" b="1" dirty="0">
                <a:solidFill>
                  <a:schemeClr val="tx1"/>
                </a:solidFill>
              </a:rPr>
              <a:t>Vision and Values</a:t>
            </a:r>
          </a:p>
          <a:p>
            <a:pPr>
              <a:buFont typeface="+mj-lt"/>
              <a:buAutoNum type="arabicPeriod"/>
            </a:pPr>
            <a:r>
              <a:rPr lang="en-CA" sz="1800" b="1" kern="100" dirty="0">
                <a:solidFill>
                  <a:schemeClr val="tx1"/>
                </a:solidFill>
                <a:effectLst/>
                <a:latin typeface="Century Gothic" panose="020B0502020202020204" pitchFamily="34" charset="0"/>
                <a:ea typeface="Calibri" panose="020F0502020204030204" pitchFamily="34" charset="0"/>
                <a:cs typeface="Mangal" panose="02040503050203030202" pitchFamily="18" charset="0"/>
              </a:rPr>
              <a:t>Product and services</a:t>
            </a:r>
          </a:p>
          <a:p>
            <a:pPr>
              <a:buFont typeface="+mj-lt"/>
              <a:buAutoNum type="arabicPeriod"/>
            </a:pPr>
            <a:r>
              <a:rPr lang="en-CA" sz="1800" b="1" kern="100" dirty="0">
                <a:solidFill>
                  <a:schemeClr val="tx1"/>
                </a:solidFill>
                <a:effectLst/>
                <a:latin typeface="Century Gothic" panose="020B0502020202020204" pitchFamily="34" charset="0"/>
                <a:ea typeface="Calibri" panose="020F0502020204030204" pitchFamily="34" charset="0"/>
                <a:cs typeface="Mangal" panose="02040503050203030202" pitchFamily="18" charset="0"/>
              </a:rPr>
              <a:t>CULTURE </a:t>
            </a:r>
          </a:p>
          <a:p>
            <a:pPr>
              <a:buFont typeface="+mj-lt"/>
              <a:buAutoNum type="arabicPeriod"/>
            </a:pPr>
            <a:r>
              <a:rPr lang="en-US" b="1" dirty="0">
                <a:solidFill>
                  <a:schemeClr val="tx1"/>
                </a:solidFill>
              </a:rPr>
              <a:t>CLIENTS &amp; IMPACTS</a:t>
            </a:r>
          </a:p>
          <a:p>
            <a:pPr>
              <a:buFont typeface="+mj-lt"/>
              <a:buAutoNum type="arabicPeriod"/>
            </a:pPr>
            <a:r>
              <a:rPr lang="en-US" b="1" dirty="0">
                <a:solidFill>
                  <a:schemeClr val="tx1"/>
                </a:solidFill>
              </a:rPr>
              <a:t>SUCCESS STORY OF AMAZON</a:t>
            </a:r>
          </a:p>
          <a:p>
            <a:pPr>
              <a:buFont typeface="+mj-lt"/>
              <a:buAutoNum type="arabicPeriod"/>
            </a:pPr>
            <a:r>
              <a:rPr lang="en-US" sz="1800" b="1" kern="100" dirty="0">
                <a:solidFill>
                  <a:schemeClr val="tx1"/>
                </a:solidFill>
                <a:effectLst/>
                <a:ea typeface="Calibri" panose="020F0502020204030204" pitchFamily="34" charset="0"/>
                <a:cs typeface="Mangal" panose="02040503050203030202" pitchFamily="18" charset="0"/>
              </a:rPr>
              <a:t>Publicity Methods Currently Used by Amazon</a:t>
            </a:r>
          </a:p>
          <a:p>
            <a:pPr>
              <a:buFont typeface="+mj-lt"/>
              <a:buAutoNum type="arabicPeriod"/>
            </a:pPr>
            <a:r>
              <a:rPr lang="en-US" sz="1800" b="1" kern="100" dirty="0">
                <a:solidFill>
                  <a:schemeClr val="tx1"/>
                </a:solidFill>
                <a:effectLst/>
                <a:latin typeface="Century Gothic" panose="020B0502020202020204" pitchFamily="34" charset="0"/>
                <a:ea typeface="Calibri" panose="020F0502020204030204" pitchFamily="34" charset="0"/>
                <a:cs typeface="Mangal" panose="02040503050203030202" pitchFamily="18" charset="0"/>
              </a:rPr>
              <a:t>NETWORKING AND SOCIAL MEDIA TOOLS FOR AMAZON’S OUTREACH</a:t>
            </a:r>
          </a:p>
          <a:p>
            <a:pPr>
              <a:buFont typeface="+mj-lt"/>
              <a:buAutoNum type="arabicPeriod"/>
            </a:pPr>
            <a:r>
              <a:rPr lang="en-US" b="1" dirty="0">
                <a:solidFill>
                  <a:schemeClr val="tx1"/>
                </a:solidFill>
              </a:rPr>
              <a:t>INTERVIEW QUESTIONS</a:t>
            </a:r>
            <a:br>
              <a:rPr lang="en-US" sz="1800" b="1" kern="100" dirty="0">
                <a:solidFill>
                  <a:schemeClr val="tx1"/>
                </a:solidFill>
                <a:effectLst/>
                <a:latin typeface="Century Gothic" panose="020B0502020202020204" pitchFamily="34" charset="0"/>
                <a:ea typeface="Calibri" panose="020F0502020204030204" pitchFamily="34" charset="0"/>
                <a:cs typeface="Mangal" panose="02040503050203030202" pitchFamily="18" charset="0"/>
              </a:rPr>
            </a:br>
            <a:br>
              <a:rPr lang="en-US" sz="1800" b="1" kern="100" dirty="0">
                <a:solidFill>
                  <a:schemeClr val="tx1"/>
                </a:solidFill>
                <a:effectLst/>
                <a:latin typeface="Century Gothic" panose="020B0502020202020204" pitchFamily="34" charset="0"/>
                <a:ea typeface="Calibri" panose="020F0502020204030204" pitchFamily="34" charset="0"/>
                <a:cs typeface="Mangal" panose="02040503050203030202" pitchFamily="18" charset="0"/>
              </a:rPr>
            </a:br>
            <a:r>
              <a:rPr lang="en-CA" sz="1800" b="1" kern="100" dirty="0">
                <a:solidFill>
                  <a:schemeClr val="tx1"/>
                </a:solidFill>
                <a:effectLst/>
                <a:latin typeface="Century Gothic" panose="020B0502020202020204" pitchFamily="34" charset="0"/>
                <a:ea typeface="Calibri" panose="020F0502020204030204" pitchFamily="34" charset="0"/>
                <a:cs typeface="Mangal" panose="02040503050203030202" pitchFamily="18" charset="0"/>
              </a:rPr>
              <a:t> </a:t>
            </a:r>
            <a:br>
              <a:rPr lang="en-US" sz="800" b="1"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rPr>
            </a:br>
            <a:endParaRPr lang="en-US" b="1" dirty="0">
              <a:solidFill>
                <a:schemeClr val="tx1"/>
              </a:solidFill>
            </a:endParaRPr>
          </a:p>
        </p:txBody>
      </p:sp>
    </p:spTree>
    <p:extLst>
      <p:ext uri="{BB962C8B-B14F-4D97-AF65-F5344CB8AC3E}">
        <p14:creationId xmlns:p14="http://schemas.microsoft.com/office/powerpoint/2010/main" val="28965945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FCF57-ADBB-3690-9131-DB44814D61FF}"/>
              </a:ext>
            </a:extLst>
          </p:cNvPr>
          <p:cNvSpPr>
            <a:spLocks noGrp="1"/>
          </p:cNvSpPr>
          <p:nvPr>
            <p:ph type="title"/>
          </p:nvPr>
        </p:nvSpPr>
        <p:spPr>
          <a:xfrm>
            <a:off x="897559" y="1892431"/>
            <a:ext cx="10396882" cy="1151965"/>
          </a:xfrm>
        </p:spPr>
        <p:txBody>
          <a:bodyPr>
            <a:normAutofit/>
          </a:bodyPr>
          <a:lstStyle/>
          <a:p>
            <a:r>
              <a:rPr lang="en-US" sz="4000" b="1" u="sng" dirty="0">
                <a:effectLst/>
                <a:latin typeface="Calibri" panose="020F0502020204030204" pitchFamily="34" charset="0"/>
                <a:ea typeface="Calibri" panose="020F0502020204030204" pitchFamily="34" charset="0"/>
                <a:cs typeface="Mangal" panose="02040503050203030202" pitchFamily="18" charset="0"/>
              </a:rPr>
              <a:t>Reference:</a:t>
            </a:r>
            <a:endParaRPr lang="en-US" sz="9600" b="1" u="sng" dirty="0"/>
          </a:p>
        </p:txBody>
      </p:sp>
      <p:sp>
        <p:nvSpPr>
          <p:cNvPr id="3" name="Content Placeholder 2">
            <a:extLst>
              <a:ext uri="{FF2B5EF4-FFF2-40B4-BE49-F238E27FC236}">
                <a16:creationId xmlns:a16="http://schemas.microsoft.com/office/drawing/2014/main" id="{7429BDD5-2877-4CCA-A757-EABB351134EB}"/>
              </a:ext>
            </a:extLst>
          </p:cNvPr>
          <p:cNvSpPr>
            <a:spLocks noGrp="1"/>
          </p:cNvSpPr>
          <p:nvPr>
            <p:ph sz="quarter" idx="13"/>
          </p:nvPr>
        </p:nvSpPr>
        <p:spPr>
          <a:xfrm>
            <a:off x="2061244" y="2158010"/>
            <a:ext cx="10394707" cy="3311189"/>
          </a:xfrm>
        </p:spPr>
        <p:txBody>
          <a:bodyPr/>
          <a:lstStyle/>
          <a:p>
            <a:r>
              <a:rPr lang="en-US" sz="1800" u="sng" kern="100" dirty="0">
                <a:solidFill>
                  <a:srgbClr val="0563C1"/>
                </a:solidFill>
                <a:effectLst/>
                <a:latin typeface="Calibri" panose="020F0502020204030204" pitchFamily="34" charset="0"/>
                <a:ea typeface="Calibri" panose="020F0502020204030204" pitchFamily="34" charset="0"/>
                <a:cs typeface="Mangal" panose="02040503050203030202" pitchFamily="18" charset="0"/>
                <a:hlinkClick r:id="rId2"/>
              </a:rPr>
              <a:t>https://etaileast.wbresearch.com/blog/amazons-engaged-buyers-drive-social-media-revenue</a:t>
            </a:r>
            <a:endParaRPr lang="en-US" sz="1800" kern="100" dirty="0">
              <a:effectLst/>
              <a:latin typeface="Calibri" panose="020F0502020204030204" pitchFamily="34" charset="0"/>
              <a:ea typeface="Calibri" panose="020F0502020204030204" pitchFamily="34" charset="0"/>
              <a:cs typeface="Mangal" panose="02040503050203030202" pitchFamily="18" charset="0"/>
            </a:endParaRPr>
          </a:p>
          <a:p>
            <a:endParaRPr lang="en-US" dirty="0"/>
          </a:p>
        </p:txBody>
      </p:sp>
    </p:spTree>
    <p:extLst>
      <p:ext uri="{BB962C8B-B14F-4D97-AF65-F5344CB8AC3E}">
        <p14:creationId xmlns:p14="http://schemas.microsoft.com/office/powerpoint/2010/main" val="10538792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EE3DE-56AC-F86B-1964-E204DDCDDE23}"/>
              </a:ext>
            </a:extLst>
          </p:cNvPr>
          <p:cNvSpPr>
            <a:spLocks noGrp="1"/>
          </p:cNvSpPr>
          <p:nvPr>
            <p:ph type="title"/>
          </p:nvPr>
        </p:nvSpPr>
        <p:spPr>
          <a:xfrm>
            <a:off x="0" y="-75183"/>
            <a:ext cx="9404723" cy="942449"/>
          </a:xfrm>
        </p:spPr>
        <p:txBody>
          <a:bodyPr/>
          <a:lstStyle/>
          <a:p>
            <a:r>
              <a:rPr lang="en-US" b="1" u="sng" dirty="0"/>
              <a:t>INTERVIEW QUESTIONS:</a:t>
            </a:r>
          </a:p>
        </p:txBody>
      </p:sp>
      <p:sp>
        <p:nvSpPr>
          <p:cNvPr id="3" name="Content Placeholder 2">
            <a:extLst>
              <a:ext uri="{FF2B5EF4-FFF2-40B4-BE49-F238E27FC236}">
                <a16:creationId xmlns:a16="http://schemas.microsoft.com/office/drawing/2014/main" id="{22960664-8087-B25E-74DF-C4649B4ADBFA}"/>
              </a:ext>
            </a:extLst>
          </p:cNvPr>
          <p:cNvSpPr>
            <a:spLocks noGrp="1"/>
          </p:cNvSpPr>
          <p:nvPr>
            <p:ph sz="quarter" idx="13"/>
          </p:nvPr>
        </p:nvSpPr>
        <p:spPr>
          <a:xfrm>
            <a:off x="103696" y="867266"/>
            <a:ext cx="10976812" cy="5901179"/>
          </a:xfrm>
        </p:spPr>
        <p:txBody>
          <a:bodyPr>
            <a:noAutofit/>
          </a:bodyPr>
          <a:lstStyle/>
          <a:p>
            <a:pPr marR="0">
              <a:lnSpc>
                <a:spcPct val="107000"/>
              </a:lnSpc>
              <a:spcBef>
                <a:spcPts val="0"/>
              </a:spcBef>
              <a:spcAft>
                <a:spcPts val="800"/>
              </a:spcAft>
              <a:buAutoNum type="arabicPeriod"/>
            </a:pPr>
            <a:r>
              <a:rPr lang="en-CA" sz="1750" kern="100" dirty="0">
                <a:effectLst/>
                <a:latin typeface="Calibri" panose="020F0502020204030204" pitchFamily="34" charset="0"/>
                <a:ea typeface="Calibri" panose="020F0502020204030204" pitchFamily="34" charset="0"/>
                <a:cs typeface="Mangal" panose="02040503050203030202" pitchFamily="18" charset="0"/>
              </a:rPr>
              <a:t>Can you provide an overview of Amazon's core communication strategies and how they align with the</a:t>
            </a:r>
          </a:p>
          <a:p>
            <a:pPr marL="0" marR="0" indent="0">
              <a:lnSpc>
                <a:spcPct val="107000"/>
              </a:lnSpc>
              <a:spcBef>
                <a:spcPts val="0"/>
              </a:spcBef>
              <a:spcAft>
                <a:spcPts val="800"/>
              </a:spcAft>
              <a:buNone/>
            </a:pPr>
            <a:r>
              <a:rPr lang="en-CA" sz="1750" kern="100" dirty="0">
                <a:effectLst/>
                <a:latin typeface="Calibri" panose="020F0502020204030204" pitchFamily="34" charset="0"/>
                <a:ea typeface="Calibri" panose="020F0502020204030204" pitchFamily="34" charset="0"/>
                <a:cs typeface="Mangal" panose="02040503050203030202" pitchFamily="18" charset="0"/>
              </a:rPr>
              <a:t>company’s overall mission and values? </a:t>
            </a:r>
            <a:endParaRPr lang="en-US" sz="1750" kern="100" dirty="0">
              <a:effectLst/>
              <a:latin typeface="Calibri" panose="020F0502020204030204" pitchFamily="34" charset="0"/>
              <a:ea typeface="Calibri" panose="020F0502020204030204" pitchFamily="34" charset="0"/>
              <a:cs typeface="Mangal" panose="02040503050203030202" pitchFamily="18" charset="0"/>
            </a:endParaRPr>
          </a:p>
          <a:p>
            <a:pPr marL="0" marR="0">
              <a:lnSpc>
                <a:spcPct val="107000"/>
              </a:lnSpc>
              <a:spcBef>
                <a:spcPts val="0"/>
              </a:spcBef>
              <a:spcAft>
                <a:spcPts val="800"/>
              </a:spcAft>
            </a:pPr>
            <a:r>
              <a:rPr lang="en-CA" sz="1750" kern="100" dirty="0">
                <a:effectLst/>
                <a:latin typeface="Calibri" panose="020F0502020204030204" pitchFamily="34" charset="0"/>
                <a:ea typeface="Calibri" panose="020F0502020204030204" pitchFamily="34" charset="0"/>
                <a:cs typeface="Mangal" panose="02040503050203030202" pitchFamily="18" charset="0"/>
              </a:rPr>
              <a:t>Answer: Amazon's communication strategies are centered around customer obsession, innovation, and long-term thinking. We aim to provide clear and concise messaging across all customer touchpoints, focusing on building trust and delivering on our promises.</a:t>
            </a:r>
            <a:endParaRPr lang="en-US" sz="1750" kern="100" dirty="0">
              <a:effectLst/>
              <a:latin typeface="Calibri" panose="020F0502020204030204" pitchFamily="34" charset="0"/>
              <a:ea typeface="Calibri" panose="020F0502020204030204" pitchFamily="34" charset="0"/>
              <a:cs typeface="Mangal" panose="02040503050203030202" pitchFamily="18" charset="0"/>
            </a:endParaRPr>
          </a:p>
          <a:p>
            <a:pPr marL="0" marR="0" indent="0">
              <a:lnSpc>
                <a:spcPct val="107000"/>
              </a:lnSpc>
              <a:spcBef>
                <a:spcPts val="0"/>
              </a:spcBef>
              <a:spcAft>
                <a:spcPts val="800"/>
              </a:spcAft>
              <a:buNone/>
            </a:pPr>
            <a:r>
              <a:rPr lang="en-CA" sz="1750" kern="100" dirty="0">
                <a:effectLst/>
                <a:latin typeface="Calibri" panose="020F0502020204030204" pitchFamily="34" charset="0"/>
                <a:ea typeface="Calibri" panose="020F0502020204030204" pitchFamily="34" charset="0"/>
                <a:cs typeface="Mangal" panose="02040503050203030202" pitchFamily="18" charset="0"/>
              </a:rPr>
              <a:t> </a:t>
            </a:r>
            <a:endParaRPr lang="en-US" sz="1750" kern="100" dirty="0">
              <a:effectLst/>
              <a:latin typeface="Calibri" panose="020F0502020204030204" pitchFamily="34" charset="0"/>
              <a:ea typeface="Calibri" panose="020F0502020204030204" pitchFamily="34" charset="0"/>
              <a:cs typeface="Mangal" panose="02040503050203030202" pitchFamily="18" charset="0"/>
            </a:endParaRPr>
          </a:p>
          <a:p>
            <a:pPr marL="0" marR="0" indent="0">
              <a:lnSpc>
                <a:spcPct val="107000"/>
              </a:lnSpc>
              <a:spcBef>
                <a:spcPts val="0"/>
              </a:spcBef>
              <a:spcAft>
                <a:spcPts val="800"/>
              </a:spcAft>
              <a:buNone/>
            </a:pPr>
            <a:r>
              <a:rPr lang="en-CA" sz="1750" kern="100" dirty="0">
                <a:effectLst/>
                <a:latin typeface="Calibri" panose="020F0502020204030204" pitchFamily="34" charset="0"/>
                <a:ea typeface="Calibri" panose="020F0502020204030204" pitchFamily="34" charset="0"/>
                <a:cs typeface="Mangal" panose="02040503050203030202" pitchFamily="18" charset="0"/>
              </a:rPr>
              <a:t>2. How does Amazon approach customer communication across various channels, such as social media, email, and website interfaces? </a:t>
            </a:r>
            <a:endParaRPr lang="en-US" sz="1750" kern="100" dirty="0">
              <a:effectLst/>
              <a:latin typeface="Calibri" panose="020F0502020204030204" pitchFamily="34" charset="0"/>
              <a:ea typeface="Calibri" panose="020F0502020204030204" pitchFamily="34" charset="0"/>
              <a:cs typeface="Mangal" panose="02040503050203030202" pitchFamily="18" charset="0"/>
            </a:endParaRPr>
          </a:p>
          <a:p>
            <a:pPr marL="0" marR="0">
              <a:lnSpc>
                <a:spcPct val="107000"/>
              </a:lnSpc>
              <a:spcBef>
                <a:spcPts val="0"/>
              </a:spcBef>
              <a:spcAft>
                <a:spcPts val="800"/>
              </a:spcAft>
            </a:pPr>
            <a:r>
              <a:rPr lang="en-CA" sz="1750" kern="100" dirty="0">
                <a:effectLst/>
                <a:latin typeface="Calibri" panose="020F0502020204030204" pitchFamily="34" charset="0"/>
                <a:ea typeface="Calibri" panose="020F0502020204030204" pitchFamily="34" charset="0"/>
                <a:cs typeface="Mangal" panose="02040503050203030202" pitchFamily="18" charset="0"/>
              </a:rPr>
              <a:t>Answer: Our approach to customer communication is to ensure consistency while adapting to each platform's unique requirements. We aim to personalize our messages and make them relevant to individual customers, fostering engagement and satisfaction.</a:t>
            </a:r>
            <a:endParaRPr lang="en-US" sz="1750" kern="100" dirty="0">
              <a:effectLst/>
              <a:latin typeface="Calibri" panose="020F0502020204030204" pitchFamily="34" charset="0"/>
              <a:ea typeface="Calibri" panose="020F0502020204030204" pitchFamily="34" charset="0"/>
              <a:cs typeface="Mangal" panose="02040503050203030202" pitchFamily="18" charset="0"/>
            </a:endParaRPr>
          </a:p>
          <a:p>
            <a:pPr marL="0" marR="0" indent="0">
              <a:lnSpc>
                <a:spcPct val="107000"/>
              </a:lnSpc>
              <a:spcBef>
                <a:spcPts val="0"/>
              </a:spcBef>
              <a:spcAft>
                <a:spcPts val="800"/>
              </a:spcAft>
              <a:buNone/>
            </a:pPr>
            <a:r>
              <a:rPr lang="en-CA" sz="1750" kern="100" dirty="0">
                <a:effectLst/>
                <a:latin typeface="Calibri" panose="020F0502020204030204" pitchFamily="34" charset="0"/>
                <a:ea typeface="Calibri" panose="020F0502020204030204" pitchFamily="34" charset="0"/>
                <a:cs typeface="Mangal" panose="02040503050203030202" pitchFamily="18" charset="0"/>
              </a:rPr>
              <a:t> </a:t>
            </a:r>
            <a:endParaRPr lang="en-US" sz="1750" kern="100" dirty="0">
              <a:effectLst/>
              <a:latin typeface="Calibri" panose="020F0502020204030204" pitchFamily="34" charset="0"/>
              <a:ea typeface="Calibri" panose="020F0502020204030204" pitchFamily="34" charset="0"/>
              <a:cs typeface="Mangal" panose="02040503050203030202" pitchFamily="18" charset="0"/>
            </a:endParaRPr>
          </a:p>
          <a:p>
            <a:pPr marL="0" marR="0" indent="0">
              <a:lnSpc>
                <a:spcPct val="107000"/>
              </a:lnSpc>
              <a:spcBef>
                <a:spcPts val="0"/>
              </a:spcBef>
              <a:spcAft>
                <a:spcPts val="800"/>
              </a:spcAft>
              <a:buNone/>
            </a:pPr>
            <a:r>
              <a:rPr lang="en-CA" sz="1750" kern="100" dirty="0">
                <a:effectLst/>
                <a:latin typeface="Calibri" panose="020F0502020204030204" pitchFamily="34" charset="0"/>
                <a:ea typeface="Calibri" panose="020F0502020204030204" pitchFamily="34" charset="0"/>
                <a:cs typeface="Mangal" panose="02040503050203030202" pitchFamily="18" charset="0"/>
              </a:rPr>
              <a:t>3. Can you share an example of how Amazon has effectively handled a communication crisis in the past and the strategies employed to mitigate potential damage? </a:t>
            </a:r>
            <a:endParaRPr lang="en-US" sz="1750" kern="100" dirty="0">
              <a:effectLst/>
              <a:latin typeface="Calibri" panose="020F0502020204030204" pitchFamily="34" charset="0"/>
              <a:ea typeface="Calibri" panose="020F0502020204030204" pitchFamily="34" charset="0"/>
              <a:cs typeface="Mangal" panose="02040503050203030202" pitchFamily="18" charset="0"/>
            </a:endParaRPr>
          </a:p>
          <a:p>
            <a:pPr marL="0" marR="0">
              <a:lnSpc>
                <a:spcPct val="107000"/>
              </a:lnSpc>
              <a:spcBef>
                <a:spcPts val="0"/>
              </a:spcBef>
              <a:spcAft>
                <a:spcPts val="800"/>
              </a:spcAft>
            </a:pPr>
            <a:r>
              <a:rPr lang="en-CA" sz="1750" kern="100" dirty="0">
                <a:effectLst/>
                <a:latin typeface="Calibri" panose="020F0502020204030204" pitchFamily="34" charset="0"/>
                <a:ea typeface="Calibri" panose="020F0502020204030204" pitchFamily="34" charset="0"/>
                <a:cs typeface="Mangal" panose="02040503050203030202" pitchFamily="18" charset="0"/>
              </a:rPr>
              <a:t>Answer: During the widespread shipping delays last year, we communicated openly with customers about the challenges we were facing. We provided timely updates on the situation, offered solutions, and demonstrated our commitment to resolving issues. This transparency helped us maintain customer trust.</a:t>
            </a:r>
            <a:endParaRPr lang="en-US" sz="1750" dirty="0"/>
          </a:p>
        </p:txBody>
      </p:sp>
      <p:pic>
        <p:nvPicPr>
          <p:cNvPr id="10242" name="Picture 2" descr="400+ Free Interview &amp; Job Interview Images - Pixabay">
            <a:extLst>
              <a:ext uri="{FF2B5EF4-FFF2-40B4-BE49-F238E27FC236}">
                <a16:creationId xmlns:a16="http://schemas.microsoft.com/office/drawing/2014/main" id="{E4A44C65-6B62-BB35-9084-502EBD8D41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27151" y="5293151"/>
            <a:ext cx="1564849" cy="1564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5023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FCD2B-E1AC-8075-0751-2075A4859685}"/>
              </a:ext>
            </a:extLst>
          </p:cNvPr>
          <p:cNvSpPr>
            <a:spLocks noGrp="1"/>
          </p:cNvSpPr>
          <p:nvPr>
            <p:ph type="title"/>
          </p:nvPr>
        </p:nvSpPr>
        <p:spPr>
          <a:xfrm>
            <a:off x="0" y="-65988"/>
            <a:ext cx="9404723" cy="1400530"/>
          </a:xfrm>
        </p:spPr>
        <p:txBody>
          <a:bodyPr/>
          <a:lstStyle/>
          <a:p>
            <a:r>
              <a:rPr lang="en-US" b="1" u="sng" dirty="0"/>
              <a:t>INTERVIEW QUESTIONS:</a:t>
            </a:r>
            <a:endParaRPr lang="en-US" dirty="0"/>
          </a:p>
        </p:txBody>
      </p:sp>
      <p:sp>
        <p:nvSpPr>
          <p:cNvPr id="3" name="Content Placeholder 2">
            <a:extLst>
              <a:ext uri="{FF2B5EF4-FFF2-40B4-BE49-F238E27FC236}">
                <a16:creationId xmlns:a16="http://schemas.microsoft.com/office/drawing/2014/main" id="{77381AA6-BFFB-CAFC-6E2B-B43C0C083CD8}"/>
              </a:ext>
            </a:extLst>
          </p:cNvPr>
          <p:cNvSpPr>
            <a:spLocks noGrp="1"/>
          </p:cNvSpPr>
          <p:nvPr>
            <p:ph sz="quarter" idx="13"/>
          </p:nvPr>
        </p:nvSpPr>
        <p:spPr>
          <a:xfrm>
            <a:off x="75415" y="801279"/>
            <a:ext cx="10394707" cy="6056721"/>
          </a:xfrm>
        </p:spPr>
        <p:txBody>
          <a:bodyPr>
            <a:noAutofit/>
          </a:bodyPr>
          <a:lstStyle/>
          <a:p>
            <a:pPr marL="0" marR="0" indent="0">
              <a:lnSpc>
                <a:spcPct val="107000"/>
              </a:lnSpc>
              <a:spcBef>
                <a:spcPts val="0"/>
              </a:spcBef>
              <a:spcAft>
                <a:spcPts val="800"/>
              </a:spcAft>
              <a:buNone/>
            </a:pPr>
            <a:r>
              <a:rPr lang="en-CA" sz="1900" kern="100" dirty="0">
                <a:effectLst/>
                <a:latin typeface="Calibri" panose="020F0502020204030204" pitchFamily="34" charset="0"/>
                <a:ea typeface="Calibri" panose="020F0502020204030204" pitchFamily="34" charset="0"/>
                <a:cs typeface="Mangal" panose="02040503050203030202" pitchFamily="18" charset="0"/>
              </a:rPr>
              <a:t>4. With Amazon's global presence, how do you tailor communication strategies to resonate with diverse cultures and regions? </a:t>
            </a:r>
            <a:endParaRPr lang="en-US" sz="1900" kern="100" dirty="0">
              <a:effectLst/>
              <a:latin typeface="Calibri" panose="020F0502020204030204" pitchFamily="34" charset="0"/>
              <a:ea typeface="Calibri" panose="020F0502020204030204" pitchFamily="34" charset="0"/>
              <a:cs typeface="Mangal" panose="02040503050203030202" pitchFamily="18" charset="0"/>
            </a:endParaRPr>
          </a:p>
          <a:p>
            <a:pPr marL="0" marR="0">
              <a:lnSpc>
                <a:spcPct val="107000"/>
              </a:lnSpc>
              <a:spcBef>
                <a:spcPts val="0"/>
              </a:spcBef>
              <a:spcAft>
                <a:spcPts val="800"/>
              </a:spcAft>
            </a:pPr>
            <a:r>
              <a:rPr lang="en-CA" sz="1900" kern="100" dirty="0">
                <a:effectLst/>
                <a:latin typeface="Calibri" panose="020F0502020204030204" pitchFamily="34" charset="0"/>
                <a:ea typeface="Calibri" panose="020F0502020204030204" pitchFamily="34" charset="0"/>
                <a:cs typeface="Mangal" panose="02040503050203030202" pitchFamily="18" charset="0"/>
              </a:rPr>
              <a:t>Answer: We recognize the importance of cultural sensitivity. Our communication strategies are adaptable, taking into account local customs, languages, and preferences. We collaborate with regional teams to ensure our messages resonate authentically with customers around the world.</a:t>
            </a:r>
          </a:p>
          <a:p>
            <a:pPr marL="0" marR="0" indent="0">
              <a:lnSpc>
                <a:spcPct val="107000"/>
              </a:lnSpc>
              <a:spcBef>
                <a:spcPts val="0"/>
              </a:spcBef>
              <a:spcAft>
                <a:spcPts val="800"/>
              </a:spcAft>
              <a:buNone/>
            </a:pPr>
            <a:endParaRPr lang="en-CA" sz="1900" kern="100" dirty="0">
              <a:latin typeface="Calibri" panose="020F0502020204030204" pitchFamily="34" charset="0"/>
              <a:ea typeface="Calibri" panose="020F0502020204030204" pitchFamily="34" charset="0"/>
              <a:cs typeface="Mangal" panose="02040503050203030202" pitchFamily="18" charset="0"/>
            </a:endParaRPr>
          </a:p>
          <a:p>
            <a:pPr marL="0" marR="0" indent="0">
              <a:lnSpc>
                <a:spcPct val="107000"/>
              </a:lnSpc>
              <a:spcBef>
                <a:spcPts val="0"/>
              </a:spcBef>
              <a:spcAft>
                <a:spcPts val="800"/>
              </a:spcAft>
              <a:buNone/>
            </a:pPr>
            <a:r>
              <a:rPr lang="en-CA" sz="1900" kern="100" dirty="0">
                <a:effectLst/>
                <a:latin typeface="Calibri" panose="020F0502020204030204" pitchFamily="34" charset="0"/>
                <a:ea typeface="Calibri" panose="020F0502020204030204" pitchFamily="34" charset="0"/>
                <a:cs typeface="Mangal" panose="02040503050203030202" pitchFamily="18" charset="0"/>
              </a:rPr>
              <a:t>5. Amazon is known for its innovation. How do you incorporate innovative approaches into your communication strategies to keep customers engaged and interested? </a:t>
            </a:r>
            <a:endParaRPr lang="en-US" sz="1900" kern="100" dirty="0">
              <a:effectLst/>
              <a:latin typeface="Calibri" panose="020F0502020204030204" pitchFamily="34" charset="0"/>
              <a:ea typeface="Calibri" panose="020F0502020204030204" pitchFamily="34" charset="0"/>
              <a:cs typeface="Mangal" panose="02040503050203030202" pitchFamily="18" charset="0"/>
            </a:endParaRPr>
          </a:p>
          <a:p>
            <a:pPr marL="0" marR="0">
              <a:lnSpc>
                <a:spcPct val="107000"/>
              </a:lnSpc>
              <a:spcBef>
                <a:spcPts val="0"/>
              </a:spcBef>
              <a:spcAft>
                <a:spcPts val="800"/>
              </a:spcAft>
            </a:pPr>
            <a:r>
              <a:rPr lang="en-CA" sz="1900" kern="100" dirty="0">
                <a:effectLst/>
                <a:latin typeface="Calibri" panose="020F0502020204030204" pitchFamily="34" charset="0"/>
                <a:ea typeface="Calibri" panose="020F0502020204030204" pitchFamily="34" charset="0"/>
                <a:cs typeface="Mangal" panose="02040503050203030202" pitchFamily="18" charset="0"/>
              </a:rPr>
              <a:t>Answer: Innovation is at the heart of what we do. We continually explore new communication platforms and technologies to deliver fresh, engaging experiences. For instance, our use of AI-driven chatbots has transformed customer interactions, providing quicker and more personalized support.</a:t>
            </a:r>
            <a:endParaRPr lang="en-US" sz="1900" kern="100" dirty="0">
              <a:effectLst/>
              <a:latin typeface="Calibri" panose="020F0502020204030204" pitchFamily="34" charset="0"/>
              <a:ea typeface="Calibri" panose="020F0502020204030204" pitchFamily="34" charset="0"/>
              <a:cs typeface="Mangal" panose="02040503050203030202" pitchFamily="18" charset="0"/>
            </a:endParaRPr>
          </a:p>
          <a:p>
            <a:pPr marL="0" marR="0" indent="0">
              <a:lnSpc>
                <a:spcPct val="107000"/>
              </a:lnSpc>
              <a:spcBef>
                <a:spcPts val="0"/>
              </a:spcBef>
              <a:spcAft>
                <a:spcPts val="800"/>
              </a:spcAft>
              <a:buNone/>
            </a:pPr>
            <a:r>
              <a:rPr lang="en-CA" sz="1900" kern="100" dirty="0">
                <a:effectLst/>
                <a:latin typeface="Calibri" panose="020F0502020204030204" pitchFamily="34" charset="0"/>
                <a:ea typeface="Calibri" panose="020F0502020204030204" pitchFamily="34" charset="0"/>
                <a:cs typeface="Mangal" panose="02040503050203030202" pitchFamily="18" charset="0"/>
              </a:rPr>
              <a:t> </a:t>
            </a:r>
            <a:endParaRPr lang="en-US" sz="1900" kern="100" dirty="0">
              <a:effectLst/>
              <a:latin typeface="Calibri" panose="020F0502020204030204" pitchFamily="34" charset="0"/>
              <a:ea typeface="Calibri" panose="020F0502020204030204" pitchFamily="34" charset="0"/>
              <a:cs typeface="Mangal" panose="02040503050203030202" pitchFamily="18" charset="0"/>
            </a:endParaRPr>
          </a:p>
          <a:p>
            <a:pPr marL="0" marR="0" indent="0">
              <a:lnSpc>
                <a:spcPct val="107000"/>
              </a:lnSpc>
              <a:spcBef>
                <a:spcPts val="0"/>
              </a:spcBef>
              <a:spcAft>
                <a:spcPts val="800"/>
              </a:spcAft>
              <a:buNone/>
            </a:pPr>
            <a:r>
              <a:rPr lang="en-CA" sz="1900" kern="100" dirty="0">
                <a:effectLst/>
                <a:latin typeface="Calibri" panose="020F0502020204030204" pitchFamily="34" charset="0"/>
                <a:ea typeface="Calibri" panose="020F0502020204030204" pitchFamily="34" charset="0"/>
                <a:cs typeface="Mangal" panose="02040503050203030202" pitchFamily="18" charset="0"/>
              </a:rPr>
              <a:t>6. How does Amazon maintain a consistent brand voice and messaging while catering to diverse audiences and product categories? </a:t>
            </a:r>
            <a:endParaRPr lang="en-US" sz="1900" kern="100" dirty="0">
              <a:effectLst/>
              <a:latin typeface="Calibri" panose="020F0502020204030204" pitchFamily="34" charset="0"/>
              <a:ea typeface="Calibri" panose="020F0502020204030204" pitchFamily="34" charset="0"/>
              <a:cs typeface="Mangal" panose="02040503050203030202" pitchFamily="18" charset="0"/>
            </a:endParaRPr>
          </a:p>
          <a:p>
            <a:pPr marL="0" marR="0">
              <a:lnSpc>
                <a:spcPct val="107000"/>
              </a:lnSpc>
              <a:spcBef>
                <a:spcPts val="0"/>
              </a:spcBef>
              <a:spcAft>
                <a:spcPts val="800"/>
              </a:spcAft>
            </a:pPr>
            <a:r>
              <a:rPr lang="en-CA" sz="1900" kern="100" dirty="0">
                <a:effectLst/>
                <a:latin typeface="Calibri" panose="020F0502020204030204" pitchFamily="34" charset="0"/>
                <a:ea typeface="Calibri" panose="020F0502020204030204" pitchFamily="34" charset="0"/>
                <a:cs typeface="Mangal" panose="02040503050203030202" pitchFamily="18" charset="0"/>
              </a:rPr>
              <a:t>Answer: Our brand voice is grounded in our core principles, such as customer-centricity and reliability. While adapting to different audiences, we maintain these foundational elements to create a recognizable and cohesive brand identity.</a:t>
            </a:r>
            <a:endParaRPr lang="en-US" sz="1900" kern="100" dirty="0">
              <a:effectLst/>
              <a:latin typeface="Calibri" panose="020F0502020204030204" pitchFamily="34" charset="0"/>
              <a:ea typeface="Calibri" panose="020F0502020204030204" pitchFamily="34" charset="0"/>
              <a:cs typeface="Mangal" panose="02040503050203030202" pitchFamily="18" charset="0"/>
            </a:endParaRPr>
          </a:p>
          <a:p>
            <a:pPr marL="0" marR="0" indent="0">
              <a:lnSpc>
                <a:spcPct val="107000"/>
              </a:lnSpc>
              <a:spcBef>
                <a:spcPts val="0"/>
              </a:spcBef>
              <a:spcAft>
                <a:spcPts val="800"/>
              </a:spcAft>
              <a:buNone/>
            </a:pPr>
            <a:endParaRPr lang="en-US" sz="1900" kern="100" dirty="0">
              <a:effectLst/>
              <a:latin typeface="Calibri" panose="020F0502020204030204" pitchFamily="34" charset="0"/>
              <a:ea typeface="Calibri" panose="020F0502020204030204" pitchFamily="34" charset="0"/>
              <a:cs typeface="Mangal" panose="02040503050203030202" pitchFamily="18" charset="0"/>
            </a:endParaRPr>
          </a:p>
          <a:p>
            <a:endParaRPr lang="en-US" sz="1900" dirty="0"/>
          </a:p>
          <a:p>
            <a:endParaRPr lang="en-US" sz="1900" dirty="0"/>
          </a:p>
        </p:txBody>
      </p:sp>
      <p:pic>
        <p:nvPicPr>
          <p:cNvPr id="11268" name="Picture 4" descr="120,600+ Interview Stock Photos, Pictures &amp; Royalty-Free Images - iStock |  Job interview, Media interview, Interview microphone">
            <a:extLst>
              <a:ext uri="{FF2B5EF4-FFF2-40B4-BE49-F238E27FC236}">
                <a16:creationId xmlns:a16="http://schemas.microsoft.com/office/drawing/2014/main" id="{18A295BB-497B-D0B2-7213-E00D6C3B47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03497" y="1197989"/>
            <a:ext cx="1888503" cy="14005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50675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8235C-15A0-A30F-9005-A1916378A884}"/>
              </a:ext>
            </a:extLst>
          </p:cNvPr>
          <p:cNvSpPr>
            <a:spLocks noGrp="1"/>
          </p:cNvSpPr>
          <p:nvPr>
            <p:ph type="title"/>
          </p:nvPr>
        </p:nvSpPr>
        <p:spPr>
          <a:xfrm>
            <a:off x="0" y="-94037"/>
            <a:ext cx="9404723" cy="810474"/>
          </a:xfrm>
        </p:spPr>
        <p:txBody>
          <a:bodyPr/>
          <a:lstStyle/>
          <a:p>
            <a:r>
              <a:rPr lang="en-US" b="1" u="sng" dirty="0"/>
              <a:t>INTERVIEW QUESTIONS:</a:t>
            </a:r>
            <a:endParaRPr lang="en-US" dirty="0"/>
          </a:p>
        </p:txBody>
      </p:sp>
      <p:sp>
        <p:nvSpPr>
          <p:cNvPr id="3" name="Content Placeholder 2">
            <a:extLst>
              <a:ext uri="{FF2B5EF4-FFF2-40B4-BE49-F238E27FC236}">
                <a16:creationId xmlns:a16="http://schemas.microsoft.com/office/drawing/2014/main" id="{5D554571-F53E-3072-0A5D-522A996F1036}"/>
              </a:ext>
            </a:extLst>
          </p:cNvPr>
          <p:cNvSpPr>
            <a:spLocks noGrp="1"/>
          </p:cNvSpPr>
          <p:nvPr>
            <p:ph sz="quarter" idx="13"/>
          </p:nvPr>
        </p:nvSpPr>
        <p:spPr>
          <a:xfrm>
            <a:off x="1" y="716437"/>
            <a:ext cx="10275216" cy="6141563"/>
          </a:xfrm>
        </p:spPr>
        <p:txBody>
          <a:bodyPr>
            <a:normAutofit/>
          </a:bodyPr>
          <a:lstStyle/>
          <a:p>
            <a:pPr marL="0" marR="0" indent="0">
              <a:lnSpc>
                <a:spcPct val="107000"/>
              </a:lnSpc>
              <a:spcBef>
                <a:spcPts val="0"/>
              </a:spcBef>
              <a:spcAft>
                <a:spcPts val="800"/>
              </a:spcAft>
              <a:buNone/>
            </a:pPr>
            <a:r>
              <a:rPr lang="en-CA" sz="1800" kern="100" dirty="0">
                <a:effectLst/>
                <a:latin typeface="Calibri" panose="020F0502020204030204" pitchFamily="34" charset="0"/>
                <a:ea typeface="Calibri" panose="020F0502020204030204" pitchFamily="34" charset="0"/>
                <a:cs typeface="Mangal" panose="02040503050203030202" pitchFamily="18" charset="0"/>
              </a:rPr>
              <a:t>7. Could you share insights into how Amazon collects and utilizes customer feedback to enhance its communication strategies and overall customer experience?</a:t>
            </a:r>
            <a:endParaRPr lang="en-US" sz="1800" kern="100" dirty="0">
              <a:effectLst/>
              <a:latin typeface="Calibri" panose="020F0502020204030204" pitchFamily="34" charset="0"/>
              <a:ea typeface="Calibri" panose="020F0502020204030204" pitchFamily="34" charset="0"/>
              <a:cs typeface="Mangal" panose="02040503050203030202" pitchFamily="18" charset="0"/>
            </a:endParaRPr>
          </a:p>
          <a:p>
            <a:pPr marL="0" marR="0">
              <a:lnSpc>
                <a:spcPct val="107000"/>
              </a:lnSpc>
              <a:spcBef>
                <a:spcPts val="0"/>
              </a:spcBef>
              <a:spcAft>
                <a:spcPts val="800"/>
              </a:spcAft>
            </a:pPr>
            <a:r>
              <a:rPr lang="en-CA" sz="1800" kern="100" dirty="0">
                <a:effectLst/>
                <a:latin typeface="Calibri" panose="020F0502020204030204" pitchFamily="34" charset="0"/>
                <a:ea typeface="Calibri" panose="020F0502020204030204" pitchFamily="34" charset="0"/>
                <a:cs typeface="Mangal" panose="02040503050203030202" pitchFamily="18" charset="0"/>
              </a:rPr>
              <a:t>Answer: Customer feedback is invaluable. We use data analytics to gather insights from customer interactions, reviews, and surveys. This data informs our communication improvements and helps us address pain points effectively.</a:t>
            </a:r>
            <a:endParaRPr lang="en-US" sz="1800" kern="100" dirty="0">
              <a:effectLst/>
              <a:latin typeface="Calibri" panose="020F0502020204030204" pitchFamily="34" charset="0"/>
              <a:ea typeface="Calibri" panose="020F0502020204030204" pitchFamily="34" charset="0"/>
              <a:cs typeface="Mangal" panose="02040503050203030202" pitchFamily="18" charset="0"/>
            </a:endParaRPr>
          </a:p>
          <a:p>
            <a:pPr marL="0" marR="0" indent="0">
              <a:lnSpc>
                <a:spcPct val="107000"/>
              </a:lnSpc>
              <a:spcBef>
                <a:spcPts val="0"/>
              </a:spcBef>
              <a:spcAft>
                <a:spcPts val="800"/>
              </a:spcAft>
              <a:buNone/>
            </a:pPr>
            <a:r>
              <a:rPr lang="en-CA" sz="1800" kern="100" dirty="0">
                <a:effectLst/>
                <a:latin typeface="Calibri" panose="020F0502020204030204" pitchFamily="34" charset="0"/>
                <a:ea typeface="Calibri" panose="020F0502020204030204" pitchFamily="34" charset="0"/>
                <a:cs typeface="Mangal" panose="02040503050203030202" pitchFamily="18" charset="0"/>
              </a:rPr>
              <a:t> </a:t>
            </a:r>
            <a:endParaRPr lang="en-US" sz="1800" kern="100" dirty="0">
              <a:effectLst/>
              <a:latin typeface="Calibri" panose="020F0502020204030204" pitchFamily="34" charset="0"/>
              <a:ea typeface="Calibri" panose="020F0502020204030204" pitchFamily="34" charset="0"/>
              <a:cs typeface="Mangal" panose="02040503050203030202" pitchFamily="18" charset="0"/>
            </a:endParaRPr>
          </a:p>
          <a:p>
            <a:pPr marL="0" marR="0" indent="0">
              <a:lnSpc>
                <a:spcPct val="107000"/>
              </a:lnSpc>
              <a:spcBef>
                <a:spcPts val="0"/>
              </a:spcBef>
              <a:spcAft>
                <a:spcPts val="800"/>
              </a:spcAft>
              <a:buNone/>
            </a:pPr>
            <a:r>
              <a:rPr lang="en-CA" sz="1800" kern="100" dirty="0">
                <a:effectLst/>
                <a:latin typeface="Calibri" panose="020F0502020204030204" pitchFamily="34" charset="0"/>
                <a:ea typeface="Calibri" panose="020F0502020204030204" pitchFamily="34" charset="0"/>
                <a:cs typeface="Mangal" panose="02040503050203030202" pitchFamily="18" charset="0"/>
              </a:rPr>
              <a:t>8. In what ways does Amazon leverage data analytics and metrics to measure the effectiveness of its communication strategies? </a:t>
            </a:r>
            <a:endParaRPr lang="en-US" sz="1800" kern="100" dirty="0">
              <a:effectLst/>
              <a:latin typeface="Calibri" panose="020F0502020204030204" pitchFamily="34" charset="0"/>
              <a:ea typeface="Calibri" panose="020F0502020204030204" pitchFamily="34" charset="0"/>
              <a:cs typeface="Mangal" panose="02040503050203030202" pitchFamily="18" charset="0"/>
            </a:endParaRPr>
          </a:p>
          <a:p>
            <a:pPr marL="0" marR="0">
              <a:lnSpc>
                <a:spcPct val="107000"/>
              </a:lnSpc>
              <a:spcBef>
                <a:spcPts val="0"/>
              </a:spcBef>
              <a:spcAft>
                <a:spcPts val="800"/>
              </a:spcAft>
            </a:pPr>
            <a:r>
              <a:rPr lang="en-CA" sz="1800" kern="100" dirty="0">
                <a:effectLst/>
                <a:latin typeface="Calibri" panose="020F0502020204030204" pitchFamily="34" charset="0"/>
                <a:ea typeface="Calibri" panose="020F0502020204030204" pitchFamily="34" charset="0"/>
                <a:cs typeface="Mangal" panose="02040503050203030202" pitchFamily="18" charset="0"/>
              </a:rPr>
              <a:t>Answer: We employ a range of metrics, such as engagement rates, customer feedback scores, and conversion rates, to assess the impact of our communication efforts. This data-driven approach allows us to refine strategies and optimize results</a:t>
            </a:r>
            <a:endParaRPr lang="en-US" sz="1800" kern="100" dirty="0">
              <a:effectLst/>
              <a:latin typeface="Calibri" panose="020F0502020204030204" pitchFamily="34" charset="0"/>
              <a:ea typeface="Calibri" panose="020F0502020204030204" pitchFamily="34" charset="0"/>
              <a:cs typeface="Mangal" panose="02040503050203030202" pitchFamily="18" charset="0"/>
            </a:endParaRPr>
          </a:p>
          <a:p>
            <a:pPr marL="0" marR="0" indent="0">
              <a:lnSpc>
                <a:spcPct val="107000"/>
              </a:lnSpc>
              <a:spcBef>
                <a:spcPts val="0"/>
              </a:spcBef>
              <a:spcAft>
                <a:spcPts val="800"/>
              </a:spcAft>
              <a:buNone/>
            </a:pPr>
            <a:r>
              <a:rPr lang="en-CA" sz="1800" kern="100" dirty="0">
                <a:effectLst/>
                <a:latin typeface="Calibri" panose="020F0502020204030204" pitchFamily="34" charset="0"/>
                <a:ea typeface="Calibri" panose="020F0502020204030204" pitchFamily="34" charset="0"/>
                <a:cs typeface="Mangal" panose="02040503050203030202" pitchFamily="18" charset="0"/>
              </a:rPr>
              <a:t> </a:t>
            </a:r>
            <a:endParaRPr lang="en-US" sz="1800" kern="100" dirty="0">
              <a:effectLst/>
              <a:latin typeface="Calibri" panose="020F0502020204030204" pitchFamily="34" charset="0"/>
              <a:ea typeface="Calibri" panose="020F0502020204030204" pitchFamily="34" charset="0"/>
              <a:cs typeface="Mangal" panose="02040503050203030202" pitchFamily="18" charset="0"/>
            </a:endParaRPr>
          </a:p>
          <a:p>
            <a:pPr marL="0" marR="0">
              <a:lnSpc>
                <a:spcPct val="107000"/>
              </a:lnSpc>
              <a:spcBef>
                <a:spcPts val="0"/>
              </a:spcBef>
              <a:spcAft>
                <a:spcPts val="800"/>
              </a:spcAft>
            </a:pPr>
            <a:r>
              <a:rPr lang="en-CA" sz="1800" kern="100" dirty="0">
                <a:effectLst/>
                <a:latin typeface="Calibri" panose="020F0502020204030204" pitchFamily="34" charset="0"/>
                <a:ea typeface="Calibri" panose="020F0502020204030204" pitchFamily="34" charset="0"/>
                <a:cs typeface="Mangal" panose="02040503050203030202" pitchFamily="18" charset="0"/>
              </a:rPr>
              <a:t>Reference –</a:t>
            </a:r>
            <a:endParaRPr lang="en-US" sz="1800" kern="100" dirty="0">
              <a:effectLst/>
              <a:latin typeface="Calibri" panose="020F0502020204030204" pitchFamily="34" charset="0"/>
              <a:ea typeface="Calibri" panose="020F0502020204030204" pitchFamily="34" charset="0"/>
              <a:cs typeface="Mangal" panose="02040503050203030202" pitchFamily="18" charset="0"/>
            </a:endParaRPr>
          </a:p>
          <a:p>
            <a:pPr marL="400050" lvl="1" indent="0">
              <a:lnSpc>
                <a:spcPct val="200000"/>
              </a:lnSpc>
              <a:spcBef>
                <a:spcPts val="0"/>
              </a:spcBef>
              <a:buNone/>
            </a:pPr>
            <a:r>
              <a:rPr lang="en-CA" sz="1600" dirty="0">
                <a:effectLst/>
                <a:latin typeface="Times New Roman" panose="02020603050405020304" pitchFamily="18" charset="0"/>
                <a:ea typeface="Times New Roman" panose="02020603050405020304" pitchFamily="18" charset="0"/>
              </a:rPr>
              <a:t>Gallo, C. (2021, February 11). How Jeff Bezos Consistently Communicates Four Core Values That Made Amazon A Success. </a:t>
            </a:r>
            <a:r>
              <a:rPr lang="en-CA" sz="1600" i="1" dirty="0">
                <a:effectLst/>
                <a:latin typeface="Times New Roman" panose="02020603050405020304" pitchFamily="18" charset="0"/>
                <a:ea typeface="Times New Roman" panose="02020603050405020304" pitchFamily="18" charset="0"/>
              </a:rPr>
              <a:t>Forbes</a:t>
            </a:r>
            <a:r>
              <a:rPr lang="en-CA" sz="1600" dirty="0">
                <a:effectLst/>
                <a:latin typeface="Times New Roman" panose="02020603050405020304" pitchFamily="18" charset="0"/>
                <a:ea typeface="Times New Roman" panose="02020603050405020304" pitchFamily="18" charset="0"/>
              </a:rPr>
              <a:t>. https://www.forbes.com/sites/carminegallo/2021/02/11/how-jeff-bezos-consistently-communicates-four-core-values-that-made-amazon-a-success/</a:t>
            </a:r>
            <a:endParaRPr lang="en-US" sz="1600" kern="100" dirty="0">
              <a:effectLst/>
              <a:latin typeface="Calibri" panose="020F0502020204030204" pitchFamily="34" charset="0"/>
              <a:ea typeface="Calibri" panose="020F0502020204030204" pitchFamily="34" charset="0"/>
              <a:cs typeface="Mangal" panose="02040503050203030202" pitchFamily="18" charset="0"/>
            </a:endParaRPr>
          </a:p>
          <a:p>
            <a:endParaRPr lang="en-US" dirty="0"/>
          </a:p>
        </p:txBody>
      </p:sp>
      <p:pic>
        <p:nvPicPr>
          <p:cNvPr id="9218" name="Picture 2" descr="Interview Images - Free Download on Freepik">
            <a:extLst>
              <a:ext uri="{FF2B5EF4-FFF2-40B4-BE49-F238E27FC236}">
                <a16:creationId xmlns:a16="http://schemas.microsoft.com/office/drawing/2014/main" id="{0660FA6B-B764-6AF2-7B26-76B5242F5F8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75216" y="1201722"/>
            <a:ext cx="1916783" cy="17347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96994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9A987-3D04-E459-0D54-0BE303530D46}"/>
              </a:ext>
            </a:extLst>
          </p:cNvPr>
          <p:cNvSpPr>
            <a:spLocks noGrp="1"/>
          </p:cNvSpPr>
          <p:nvPr>
            <p:ph type="title"/>
          </p:nvPr>
        </p:nvSpPr>
        <p:spPr/>
        <p:txBody>
          <a:bodyPr>
            <a:normAutofit/>
          </a:bodyPr>
          <a:lstStyle/>
          <a:p>
            <a:r>
              <a:rPr lang="en-US" u="sng" dirty="0"/>
              <a:t>THANK YOU…</a:t>
            </a:r>
          </a:p>
        </p:txBody>
      </p:sp>
      <p:sp>
        <p:nvSpPr>
          <p:cNvPr id="3" name="Content Placeholder 2">
            <a:extLst>
              <a:ext uri="{FF2B5EF4-FFF2-40B4-BE49-F238E27FC236}">
                <a16:creationId xmlns:a16="http://schemas.microsoft.com/office/drawing/2014/main" id="{A148D09B-BD28-55D6-EC8F-49CB88E2EA06}"/>
              </a:ext>
            </a:extLst>
          </p:cNvPr>
          <p:cNvSpPr>
            <a:spLocks noGrp="1"/>
          </p:cNvSpPr>
          <p:nvPr>
            <p:ph idx="1"/>
          </p:nvPr>
        </p:nvSpPr>
        <p:spPr/>
        <p:txBody>
          <a:bodyPr>
            <a:normAutofit/>
          </a:bodyPr>
          <a:lstStyle/>
          <a:p>
            <a:pPr marL="0" indent="0">
              <a:buNone/>
            </a:pPr>
            <a:r>
              <a:rPr lang="en-US" sz="2400" dirty="0"/>
              <a:t>HOPE YOU ALL HAVE ENJOYED OUR PRESENTATION.</a:t>
            </a:r>
            <a:br>
              <a:rPr lang="en-US" sz="2400" dirty="0"/>
            </a:br>
            <a:br>
              <a:rPr lang="en-US" sz="2400" dirty="0"/>
            </a:br>
            <a:r>
              <a:rPr lang="en-US" sz="2400" dirty="0"/>
              <a:t>HAVE A GOOD DAY EVERYONE…</a:t>
            </a:r>
          </a:p>
        </p:txBody>
      </p:sp>
      <p:pic>
        <p:nvPicPr>
          <p:cNvPr id="12290" name="Picture 2" descr="🔥 Thank You Images in Tamil in HD Download free - Images SRkh">
            <a:extLst>
              <a:ext uri="{FF2B5EF4-FFF2-40B4-BE49-F238E27FC236}">
                <a16:creationId xmlns:a16="http://schemas.microsoft.com/office/drawing/2014/main" id="{3FA0DA19-7BE5-4DC5-53E5-5A876B8B36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55085" y="4599687"/>
            <a:ext cx="2295460" cy="22506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07244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600A0-D962-319C-3AAA-F67675C27393}"/>
              </a:ext>
            </a:extLst>
          </p:cNvPr>
          <p:cNvSpPr>
            <a:spLocks noGrp="1"/>
          </p:cNvSpPr>
          <p:nvPr>
            <p:ph type="title"/>
          </p:nvPr>
        </p:nvSpPr>
        <p:spPr/>
        <p:txBody>
          <a:bodyPr/>
          <a:lstStyle/>
          <a:p>
            <a:r>
              <a:rPr lang="en-US" b="1" u="sng" dirty="0"/>
              <a:t>Vision and Values</a:t>
            </a:r>
          </a:p>
        </p:txBody>
      </p:sp>
      <p:sp>
        <p:nvSpPr>
          <p:cNvPr id="3" name="Content Placeholder 2">
            <a:extLst>
              <a:ext uri="{FF2B5EF4-FFF2-40B4-BE49-F238E27FC236}">
                <a16:creationId xmlns:a16="http://schemas.microsoft.com/office/drawing/2014/main" id="{F1999FE8-BF15-A628-7C49-02902CB5755D}"/>
              </a:ext>
            </a:extLst>
          </p:cNvPr>
          <p:cNvSpPr>
            <a:spLocks noGrp="1"/>
          </p:cNvSpPr>
          <p:nvPr>
            <p:ph idx="1"/>
          </p:nvPr>
        </p:nvSpPr>
        <p:spPr/>
        <p:txBody>
          <a:bodyPr>
            <a:normAutofit/>
          </a:bodyPr>
          <a:lstStyle/>
          <a:p>
            <a:r>
              <a:rPr lang="en-CA" sz="2400" kern="100" dirty="0">
                <a:effectLst/>
                <a:latin typeface="Calibri" panose="020F0502020204030204" pitchFamily="34" charset="0"/>
                <a:ea typeface="Calibri" panose="020F0502020204030204" pitchFamily="34" charset="0"/>
                <a:cs typeface="Mangal" panose="02040503050203030202" pitchFamily="18" charset="0"/>
              </a:rPr>
              <a:t>Amazon is guided by four principles: customer obsession rather than competitor focus, passion for invention, commitment to operational excellence, and long-term thinking.</a:t>
            </a:r>
          </a:p>
          <a:p>
            <a:r>
              <a:rPr lang="en-CA" sz="2400" kern="100" dirty="0">
                <a:effectLst/>
                <a:latin typeface="Calibri" panose="020F0502020204030204" pitchFamily="34" charset="0"/>
                <a:ea typeface="Calibri" panose="020F0502020204030204" pitchFamily="34" charset="0"/>
                <a:cs typeface="Mangal" panose="02040503050203030202" pitchFamily="18" charset="0"/>
              </a:rPr>
              <a:t>Amazon strives to be Earth’s most customer-centric company, Earth’s best employer, and Earth’s safest place to work. </a:t>
            </a:r>
          </a:p>
          <a:p>
            <a:r>
              <a:rPr lang="en-CA" sz="2400" kern="100" dirty="0">
                <a:effectLst/>
                <a:latin typeface="Calibri" panose="020F0502020204030204" pitchFamily="34" charset="0"/>
                <a:ea typeface="Calibri" panose="020F0502020204030204" pitchFamily="34" charset="0"/>
                <a:cs typeface="Mangal" panose="02040503050203030202" pitchFamily="18" charset="0"/>
              </a:rPr>
              <a:t>Customer reviews, 1-Click shopping, personalized recommendations, Prime, Fulfillment by Amazon, AWS, Kindle Direct Publishing, Kindle, Career Choice, Fire tablets, Fire TV, Amazon Echo, Alexa, Just Walk Out technology, Amazon Studios, and The Climate Pledge are some of the things pioneered by Amazon.</a:t>
            </a:r>
            <a:endParaRPr lang="en-US" sz="2400" kern="100" dirty="0">
              <a:effectLst/>
              <a:latin typeface="Calibri" panose="020F0502020204030204" pitchFamily="34" charset="0"/>
              <a:ea typeface="Calibri" panose="020F0502020204030204" pitchFamily="34" charset="0"/>
              <a:cs typeface="Mangal" panose="02040503050203030202" pitchFamily="18" charset="0"/>
            </a:endParaRPr>
          </a:p>
          <a:p>
            <a:endParaRPr lang="en-US" sz="2800" dirty="0"/>
          </a:p>
        </p:txBody>
      </p:sp>
      <p:pic>
        <p:nvPicPr>
          <p:cNvPr id="5" name="Picture 4">
            <a:extLst>
              <a:ext uri="{FF2B5EF4-FFF2-40B4-BE49-F238E27FC236}">
                <a16:creationId xmlns:a16="http://schemas.microsoft.com/office/drawing/2014/main" id="{C5488519-3979-D8A4-0F6A-90282E27C5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2919" y="1040670"/>
            <a:ext cx="2200275" cy="1686627"/>
          </a:xfrm>
          <a:prstGeom prst="rect">
            <a:avLst/>
          </a:prstGeom>
        </p:spPr>
      </p:pic>
    </p:spTree>
    <p:extLst>
      <p:ext uri="{BB962C8B-B14F-4D97-AF65-F5344CB8AC3E}">
        <p14:creationId xmlns:p14="http://schemas.microsoft.com/office/powerpoint/2010/main" val="31206803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910470-D7BA-8721-55EB-674100AF877D}"/>
              </a:ext>
            </a:extLst>
          </p:cNvPr>
          <p:cNvSpPr>
            <a:spLocks noGrp="1"/>
          </p:cNvSpPr>
          <p:nvPr>
            <p:ph type="title"/>
          </p:nvPr>
        </p:nvSpPr>
        <p:spPr/>
        <p:txBody>
          <a:bodyPr/>
          <a:lstStyle/>
          <a:p>
            <a:r>
              <a:rPr lang="en-CA" sz="4800" b="1" u="sng" kern="100" dirty="0">
                <a:effectLst/>
                <a:latin typeface="Century Gothic" panose="020B0502020202020204" pitchFamily="34" charset="0"/>
                <a:ea typeface="Calibri" panose="020F0502020204030204" pitchFamily="34" charset="0"/>
                <a:cs typeface="Mangal" panose="02040503050203030202" pitchFamily="18" charset="0"/>
              </a:rPr>
              <a:t>Product and services </a:t>
            </a:r>
            <a:br>
              <a:rPr lang="en-US" sz="1800" b="1" u="sng" kern="100" dirty="0">
                <a:effectLst/>
                <a:latin typeface="Calibri" panose="020F0502020204030204" pitchFamily="34" charset="0"/>
                <a:ea typeface="Calibri" panose="020F0502020204030204" pitchFamily="34" charset="0"/>
                <a:cs typeface="Mangal" panose="02040503050203030202" pitchFamily="18" charset="0"/>
              </a:rPr>
            </a:br>
            <a:endParaRPr lang="en-US" b="1" u="sng" dirty="0"/>
          </a:p>
        </p:txBody>
      </p:sp>
      <p:sp>
        <p:nvSpPr>
          <p:cNvPr id="3" name="Content Placeholder 2">
            <a:extLst>
              <a:ext uri="{FF2B5EF4-FFF2-40B4-BE49-F238E27FC236}">
                <a16:creationId xmlns:a16="http://schemas.microsoft.com/office/drawing/2014/main" id="{2622B671-588B-CD5F-4A77-FDE96E87911E}"/>
              </a:ext>
            </a:extLst>
          </p:cNvPr>
          <p:cNvSpPr>
            <a:spLocks noGrp="1"/>
          </p:cNvSpPr>
          <p:nvPr>
            <p:ph sz="half" idx="1"/>
          </p:nvPr>
        </p:nvSpPr>
        <p:spPr>
          <a:xfrm>
            <a:off x="1141410" y="2097088"/>
            <a:ext cx="6202070" cy="4416834"/>
          </a:xfrm>
        </p:spPr>
        <p:txBody>
          <a:bodyPr>
            <a:normAutofit lnSpcReduction="10000"/>
          </a:bodyPr>
          <a:lstStyle/>
          <a:p>
            <a:r>
              <a:rPr lang="en-CA" kern="100" dirty="0">
                <a:effectLst/>
                <a:latin typeface="Calibri" panose="020F0502020204030204" pitchFamily="34" charset="0"/>
                <a:ea typeface="Calibri" panose="020F0502020204030204" pitchFamily="34" charset="0"/>
                <a:cs typeface="Mangal" panose="02040503050203030202" pitchFamily="18" charset="0"/>
              </a:rPr>
              <a:t>Every day, we invent on behalf of our customers, partners, and communities. </a:t>
            </a:r>
          </a:p>
          <a:p>
            <a:r>
              <a:rPr lang="en-CA" kern="100" dirty="0">
                <a:effectLst/>
                <a:latin typeface="Calibri" panose="020F0502020204030204" pitchFamily="34" charset="0"/>
                <a:ea typeface="Calibri" panose="020F0502020204030204" pitchFamily="34" charset="0"/>
                <a:cs typeface="Mangal" panose="02040503050203030202" pitchFamily="18" charset="0"/>
              </a:rPr>
              <a:t>Our vision is ambient intelligence, which uses artificial intelligence (AI) to weave together devices and services in a way that offers more value than any one product could on its own—at home or on the go. </a:t>
            </a:r>
          </a:p>
          <a:p>
            <a:r>
              <a:rPr lang="en-CA" kern="100" dirty="0">
                <a:effectLst/>
                <a:latin typeface="Calibri" panose="020F0502020204030204" pitchFamily="34" charset="0"/>
                <a:ea typeface="Calibri" panose="020F0502020204030204" pitchFamily="34" charset="0"/>
                <a:cs typeface="Mangal" panose="02040503050203030202" pitchFamily="18" charset="0"/>
              </a:rPr>
              <a:t>Our customers inspire us, and they’ve been at the heart of how we invent and evolve our products.</a:t>
            </a:r>
            <a:endParaRPr lang="en-US" kern="100" dirty="0">
              <a:effectLst/>
              <a:latin typeface="Calibri" panose="020F0502020204030204" pitchFamily="34" charset="0"/>
              <a:ea typeface="Calibri" panose="020F0502020204030204" pitchFamily="34" charset="0"/>
              <a:cs typeface="Mangal" panose="02040503050203030202" pitchFamily="18" charset="0"/>
            </a:endParaRPr>
          </a:p>
          <a:p>
            <a:endParaRPr lang="en-US" sz="3200" dirty="0"/>
          </a:p>
        </p:txBody>
      </p:sp>
      <p:pic>
        <p:nvPicPr>
          <p:cNvPr id="6" name="Content Placeholder 5">
            <a:extLst>
              <a:ext uri="{FF2B5EF4-FFF2-40B4-BE49-F238E27FC236}">
                <a16:creationId xmlns:a16="http://schemas.microsoft.com/office/drawing/2014/main" id="{CC1F8B19-B7A6-3635-3F38-951119EFA647}"/>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8059919" y="2095705"/>
            <a:ext cx="3487566" cy="2209800"/>
          </a:xfrm>
        </p:spPr>
      </p:pic>
    </p:spTree>
    <p:extLst>
      <p:ext uri="{BB962C8B-B14F-4D97-AF65-F5344CB8AC3E}">
        <p14:creationId xmlns:p14="http://schemas.microsoft.com/office/powerpoint/2010/main" val="38484333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2939E-06C2-4C6B-D347-C8169F3D70BA}"/>
              </a:ext>
            </a:extLst>
          </p:cNvPr>
          <p:cNvSpPr>
            <a:spLocks noGrp="1"/>
          </p:cNvSpPr>
          <p:nvPr>
            <p:ph type="title"/>
          </p:nvPr>
        </p:nvSpPr>
        <p:spPr>
          <a:xfrm>
            <a:off x="1484311" y="67182"/>
            <a:ext cx="10018713" cy="1999269"/>
          </a:xfrm>
        </p:spPr>
        <p:txBody>
          <a:bodyPr>
            <a:normAutofit/>
          </a:bodyPr>
          <a:lstStyle/>
          <a:p>
            <a:r>
              <a:rPr lang="en-CA" sz="4800" b="1" u="sng" kern="100" dirty="0">
                <a:effectLst/>
                <a:latin typeface="Century Gothic" panose="020B0502020202020204" pitchFamily="34" charset="0"/>
                <a:ea typeface="Calibri" panose="020F0502020204030204" pitchFamily="34" charset="0"/>
                <a:cs typeface="Mangal" panose="02040503050203030202" pitchFamily="18" charset="0"/>
              </a:rPr>
              <a:t>CULTURE</a:t>
            </a:r>
            <a:r>
              <a:rPr lang="en-CA" sz="4800" kern="100" dirty="0">
                <a:effectLst/>
                <a:latin typeface="Century Gothic" panose="020B0502020202020204" pitchFamily="34" charset="0"/>
                <a:ea typeface="Calibri" panose="020F0502020204030204" pitchFamily="34" charset="0"/>
                <a:cs typeface="Mangal" panose="02040503050203030202" pitchFamily="18" charset="0"/>
              </a:rPr>
              <a:t> </a:t>
            </a:r>
            <a:br>
              <a:rPr lang="en-US" sz="4800" kern="100" dirty="0">
                <a:effectLst/>
                <a:latin typeface="Century Gothic" panose="020B0502020202020204" pitchFamily="34" charset="0"/>
                <a:ea typeface="Calibri" panose="020F0502020204030204" pitchFamily="34" charset="0"/>
                <a:cs typeface="Mangal" panose="02040503050203030202" pitchFamily="18" charset="0"/>
              </a:rPr>
            </a:br>
            <a:endParaRPr lang="en-US" sz="4800" dirty="0">
              <a:latin typeface="Century Gothic" panose="020B0502020202020204" pitchFamily="34" charset="0"/>
            </a:endParaRPr>
          </a:p>
        </p:txBody>
      </p:sp>
      <p:sp>
        <p:nvSpPr>
          <p:cNvPr id="3" name="Content Placeholder 2">
            <a:extLst>
              <a:ext uri="{FF2B5EF4-FFF2-40B4-BE49-F238E27FC236}">
                <a16:creationId xmlns:a16="http://schemas.microsoft.com/office/drawing/2014/main" id="{B9FA7A20-021D-0EEE-2146-3688F77708F7}"/>
              </a:ext>
            </a:extLst>
          </p:cNvPr>
          <p:cNvSpPr>
            <a:spLocks noGrp="1"/>
          </p:cNvSpPr>
          <p:nvPr>
            <p:ph sz="half" idx="1"/>
          </p:nvPr>
        </p:nvSpPr>
        <p:spPr>
          <a:xfrm>
            <a:off x="1141410" y="1574275"/>
            <a:ext cx="8558771" cy="5005633"/>
          </a:xfrm>
        </p:spPr>
        <p:txBody>
          <a:bodyPr>
            <a:normAutofit/>
          </a:bodyPr>
          <a:lstStyle/>
          <a:p>
            <a:r>
              <a:rPr lang="en-CA" sz="2400" kern="100" dirty="0">
                <a:effectLst/>
                <a:latin typeface="Calibri" panose="020F0502020204030204" pitchFamily="34" charset="0"/>
                <a:ea typeface="Calibri" panose="020F0502020204030204" pitchFamily="34" charset="0"/>
                <a:cs typeface="Mangal" panose="02040503050203030202" pitchFamily="18" charset="0"/>
              </a:rPr>
              <a:t>Amazon's commitment to diversity, equity, and inclusion (DEI) is deeply embedded in its corporate culture and operations. </a:t>
            </a:r>
          </a:p>
          <a:p>
            <a:r>
              <a:rPr lang="en-CA" sz="2400" kern="100" dirty="0">
                <a:effectLst/>
                <a:latin typeface="Calibri" panose="020F0502020204030204" pitchFamily="34" charset="0"/>
                <a:ea typeface="Calibri" panose="020F0502020204030204" pitchFamily="34" charset="0"/>
                <a:cs typeface="Mangal" panose="02040503050203030202" pitchFamily="18" charset="0"/>
              </a:rPr>
              <a:t>Guided by its 16 Leadership Principles, Amazon prioritizes diverse perspectives, learning, and trust-building. </a:t>
            </a:r>
          </a:p>
          <a:p>
            <a:r>
              <a:rPr lang="en-CA" sz="2400" kern="100" dirty="0">
                <a:effectLst/>
                <a:latin typeface="Calibri" panose="020F0502020204030204" pitchFamily="34" charset="0"/>
                <a:ea typeface="Calibri" panose="020F0502020204030204" pitchFamily="34" charset="0"/>
                <a:cs typeface="Mangal" panose="02040503050203030202" pitchFamily="18" charset="0"/>
              </a:rPr>
              <a:t>Leaders actively create a safer, more diverse, and inclusive work environment while leading with empathy and fostering fun. </a:t>
            </a:r>
          </a:p>
          <a:p>
            <a:r>
              <a:rPr lang="en-CA" sz="2400" kern="100" dirty="0">
                <a:effectLst/>
                <a:latin typeface="Calibri" panose="020F0502020204030204" pitchFamily="34" charset="0"/>
                <a:ea typeface="Calibri" panose="020F0502020204030204" pitchFamily="34" charset="0"/>
                <a:cs typeface="Mangal" panose="02040503050203030202" pitchFamily="18" charset="0"/>
              </a:rPr>
              <a:t>The company's vision is to be Earth's best employer and incorporates DEI into its efforts to build inclusive teams. </a:t>
            </a:r>
          </a:p>
          <a:p>
            <a:r>
              <a:rPr lang="en-CA" sz="2400" kern="100" dirty="0">
                <a:effectLst/>
                <a:latin typeface="Calibri" panose="020F0502020204030204" pitchFamily="34" charset="0"/>
                <a:ea typeface="Calibri" panose="020F0502020204030204" pitchFamily="34" charset="0"/>
                <a:cs typeface="Mangal" panose="02040503050203030202" pitchFamily="18" charset="0"/>
              </a:rPr>
              <a:t>Amazon invests in communities, supports underrepresented entrepreneurs, and offers skills training. </a:t>
            </a:r>
          </a:p>
          <a:p>
            <a:endParaRPr lang="en-US" sz="2400" dirty="0"/>
          </a:p>
        </p:txBody>
      </p:sp>
      <p:pic>
        <p:nvPicPr>
          <p:cNvPr id="6" name="Content Placeholder 5">
            <a:extLst>
              <a:ext uri="{FF2B5EF4-FFF2-40B4-BE49-F238E27FC236}">
                <a16:creationId xmlns:a16="http://schemas.microsoft.com/office/drawing/2014/main" id="{ACD777A8-51FF-8FDE-6462-0F7E1516E5D5}"/>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9693340" y="2066451"/>
            <a:ext cx="2498660" cy="2371217"/>
          </a:xfrm>
        </p:spPr>
      </p:pic>
    </p:spTree>
    <p:extLst>
      <p:ext uri="{BB962C8B-B14F-4D97-AF65-F5344CB8AC3E}">
        <p14:creationId xmlns:p14="http://schemas.microsoft.com/office/powerpoint/2010/main" val="850025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A23E7-6DC7-046E-1C06-3730EF3FF7B7}"/>
              </a:ext>
            </a:extLst>
          </p:cNvPr>
          <p:cNvSpPr>
            <a:spLocks noGrp="1"/>
          </p:cNvSpPr>
          <p:nvPr>
            <p:ph type="title"/>
          </p:nvPr>
        </p:nvSpPr>
        <p:spPr/>
        <p:txBody>
          <a:bodyPr/>
          <a:lstStyle/>
          <a:p>
            <a:r>
              <a:rPr lang="en-CA" sz="4000" b="1" u="sng" kern="100" dirty="0">
                <a:effectLst/>
                <a:latin typeface="Century Gothic" panose="020B0502020202020204" pitchFamily="34" charset="0"/>
                <a:ea typeface="Calibri" panose="020F0502020204030204" pitchFamily="34" charset="0"/>
                <a:cs typeface="Mangal" panose="02040503050203030202" pitchFamily="18" charset="0"/>
              </a:rPr>
              <a:t>CULTURE</a:t>
            </a:r>
            <a:r>
              <a:rPr lang="en-CA" sz="4000" kern="100" dirty="0">
                <a:effectLst/>
                <a:latin typeface="Century Gothic" panose="020B0502020202020204" pitchFamily="34" charset="0"/>
                <a:ea typeface="Calibri" panose="020F0502020204030204" pitchFamily="34" charset="0"/>
                <a:cs typeface="Mangal" panose="02040503050203030202" pitchFamily="18" charset="0"/>
              </a:rPr>
              <a:t> </a:t>
            </a:r>
            <a:br>
              <a:rPr lang="en-US" sz="4000" kern="100" dirty="0">
                <a:effectLst/>
                <a:latin typeface="Century Gothic" panose="020B0502020202020204" pitchFamily="34" charset="0"/>
                <a:ea typeface="Calibri" panose="020F0502020204030204" pitchFamily="34" charset="0"/>
                <a:cs typeface="Mangal" panose="02040503050203030202" pitchFamily="18" charset="0"/>
              </a:rPr>
            </a:br>
            <a:endParaRPr lang="en-US" dirty="0"/>
          </a:p>
        </p:txBody>
      </p:sp>
      <p:sp>
        <p:nvSpPr>
          <p:cNvPr id="3" name="Content Placeholder 2">
            <a:extLst>
              <a:ext uri="{FF2B5EF4-FFF2-40B4-BE49-F238E27FC236}">
                <a16:creationId xmlns:a16="http://schemas.microsoft.com/office/drawing/2014/main" id="{F3D00250-BAE6-F947-B867-8A2544E0B001}"/>
              </a:ext>
            </a:extLst>
          </p:cNvPr>
          <p:cNvSpPr>
            <a:spLocks noGrp="1"/>
          </p:cNvSpPr>
          <p:nvPr>
            <p:ph idx="1"/>
          </p:nvPr>
        </p:nvSpPr>
        <p:spPr/>
        <p:txBody>
          <a:bodyPr>
            <a:noAutofit/>
          </a:bodyPr>
          <a:lstStyle/>
          <a:p>
            <a:r>
              <a:rPr lang="en-CA" kern="100" dirty="0">
                <a:effectLst/>
                <a:latin typeface="Calibri" panose="020F0502020204030204" pitchFamily="34" charset="0"/>
                <a:ea typeface="Calibri" panose="020F0502020204030204" pitchFamily="34" charset="0"/>
                <a:cs typeface="Mangal" panose="02040503050203030202" pitchFamily="18" charset="0"/>
              </a:rPr>
              <a:t>It also emphasizes developing diverse leaders and mentorship programs to increase representation. </a:t>
            </a:r>
          </a:p>
          <a:p>
            <a:r>
              <a:rPr lang="en-CA" kern="100" dirty="0">
                <a:effectLst/>
                <a:latin typeface="Calibri" panose="020F0502020204030204" pitchFamily="34" charset="0"/>
                <a:ea typeface="Calibri" panose="020F0502020204030204" pitchFamily="34" charset="0"/>
                <a:cs typeface="Mangal" panose="02040503050203030202" pitchFamily="18" charset="0"/>
              </a:rPr>
              <a:t>Affinity groups celebrate inclusivity, and the company actively promotes gender equity, supports Indigenous communities, and engages with the LGBTQIA+ community. </a:t>
            </a:r>
          </a:p>
          <a:p>
            <a:r>
              <a:rPr lang="en-CA" kern="100" dirty="0">
                <a:effectLst/>
                <a:latin typeface="Calibri" panose="020F0502020204030204" pitchFamily="34" charset="0"/>
                <a:ea typeface="Calibri" panose="020F0502020204030204" pitchFamily="34" charset="0"/>
                <a:cs typeface="Mangal" panose="02040503050203030202" pitchFamily="18" charset="0"/>
              </a:rPr>
              <a:t>Amazon is dedicated to improving accessibility, supporting veterans and military families, and leveraging AI to accelerate progress. </a:t>
            </a:r>
          </a:p>
          <a:p>
            <a:r>
              <a:rPr lang="en-CA" kern="100" dirty="0">
                <a:effectLst/>
                <a:latin typeface="Calibri" panose="020F0502020204030204" pitchFamily="34" charset="0"/>
                <a:ea typeface="Calibri" panose="020F0502020204030204" pitchFamily="34" charset="0"/>
                <a:cs typeface="Mangal" panose="02040503050203030202" pitchFamily="18" charset="0"/>
              </a:rPr>
              <a:t>These efforts have earned Amazon recognition and awards for its commitment to advancing DEI globally.</a:t>
            </a:r>
            <a:endParaRPr lang="en-US" kern="100" dirty="0">
              <a:effectLst/>
              <a:latin typeface="Calibri" panose="020F0502020204030204" pitchFamily="34" charset="0"/>
              <a:ea typeface="Calibri" panose="020F0502020204030204" pitchFamily="34" charset="0"/>
              <a:cs typeface="Mangal" panose="02040503050203030202" pitchFamily="18" charset="0"/>
            </a:endParaRPr>
          </a:p>
          <a:p>
            <a:endParaRPr lang="en-US" dirty="0"/>
          </a:p>
        </p:txBody>
      </p:sp>
      <p:pic>
        <p:nvPicPr>
          <p:cNvPr id="1026" name="Picture 2" descr="Culture at Amazon Canada">
            <a:extLst>
              <a:ext uri="{FF2B5EF4-FFF2-40B4-BE49-F238E27FC236}">
                <a16:creationId xmlns:a16="http://schemas.microsoft.com/office/drawing/2014/main" id="{85F6CD75-E401-B5A1-8C12-91D0547801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55084" y="1"/>
            <a:ext cx="2736915" cy="18246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39837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AFAEB-F2D2-CE1F-DC21-7EC3A712FF86}"/>
              </a:ext>
            </a:extLst>
          </p:cNvPr>
          <p:cNvSpPr>
            <a:spLocks noGrp="1"/>
          </p:cNvSpPr>
          <p:nvPr>
            <p:ph type="title"/>
          </p:nvPr>
        </p:nvSpPr>
        <p:spPr/>
        <p:txBody>
          <a:bodyPr/>
          <a:lstStyle/>
          <a:p>
            <a:r>
              <a:rPr lang="en-US" b="1" u="sng" dirty="0"/>
              <a:t>CLIENTS &amp; IMPACTS</a:t>
            </a:r>
          </a:p>
        </p:txBody>
      </p:sp>
      <p:pic>
        <p:nvPicPr>
          <p:cNvPr id="6" name="Content Placeholder 5">
            <a:extLst>
              <a:ext uri="{FF2B5EF4-FFF2-40B4-BE49-F238E27FC236}">
                <a16:creationId xmlns:a16="http://schemas.microsoft.com/office/drawing/2014/main" id="{1C0BDB5E-6CFE-ED40-8733-EEDD3593F4A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087260" y="2014194"/>
            <a:ext cx="2619375" cy="1743075"/>
          </a:xfrm>
        </p:spPr>
      </p:pic>
      <p:pic>
        <p:nvPicPr>
          <p:cNvPr id="9" name="Content Placeholder 8">
            <a:extLst>
              <a:ext uri="{FF2B5EF4-FFF2-40B4-BE49-F238E27FC236}">
                <a16:creationId xmlns:a16="http://schemas.microsoft.com/office/drawing/2014/main" id="{726C24D0-F3A5-46AE-4A4E-6E363A6D4941}"/>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874319" y="1814168"/>
            <a:ext cx="2143125" cy="1943101"/>
          </a:xfrm>
        </p:spPr>
      </p:pic>
      <p:sp>
        <p:nvSpPr>
          <p:cNvPr id="7" name="TextBox 6">
            <a:extLst>
              <a:ext uri="{FF2B5EF4-FFF2-40B4-BE49-F238E27FC236}">
                <a16:creationId xmlns:a16="http://schemas.microsoft.com/office/drawing/2014/main" id="{011E9ABF-F3EC-8274-7C8B-80939ECF63CB}"/>
              </a:ext>
            </a:extLst>
          </p:cNvPr>
          <p:cNvSpPr txBox="1"/>
          <p:nvPr/>
        </p:nvSpPr>
        <p:spPr>
          <a:xfrm>
            <a:off x="527901" y="3846194"/>
            <a:ext cx="4656841" cy="2352695"/>
          </a:xfrm>
          <a:prstGeom prst="rect">
            <a:avLst/>
          </a:prstGeom>
          <a:noFill/>
        </p:spPr>
        <p:txBody>
          <a:bodyPr wrap="square" rtlCol="0">
            <a:spAutoFit/>
          </a:bodyPr>
          <a:lstStyle/>
          <a:p>
            <a:pPr marL="0" marR="0">
              <a:lnSpc>
                <a:spcPct val="107000"/>
              </a:lnSpc>
              <a:spcBef>
                <a:spcPts val="0"/>
              </a:spcBef>
              <a:spcAft>
                <a:spcPts val="800"/>
              </a:spcAft>
            </a:pPr>
            <a:r>
              <a:rPr lang="en-CA" sz="1800" kern="100" dirty="0">
                <a:effectLst/>
                <a:latin typeface="Calibri" panose="020F0502020204030204" pitchFamily="34" charset="0"/>
                <a:ea typeface="Calibri" panose="020F0502020204030204" pitchFamily="34" charset="0"/>
                <a:cs typeface="Mangal" panose="02040503050203030202" pitchFamily="18" charset="0"/>
              </a:rPr>
              <a:t>Clients:</a:t>
            </a:r>
            <a:endParaRPr lang="en-US" sz="1800" kern="100" dirty="0">
              <a:effectLst/>
              <a:latin typeface="Calibri" panose="020F0502020204030204" pitchFamily="34" charset="0"/>
              <a:ea typeface="Calibri" panose="020F0502020204030204" pitchFamily="34" charset="0"/>
              <a:cs typeface="Mangal" panose="02040503050203030202" pitchFamily="18" charset="0"/>
            </a:endParaRPr>
          </a:p>
          <a:p>
            <a:pPr marL="342900" marR="0" lvl="0" indent="-342900">
              <a:lnSpc>
                <a:spcPct val="107000"/>
              </a:lnSpc>
              <a:spcBef>
                <a:spcPts val="0"/>
              </a:spcBef>
              <a:spcAft>
                <a:spcPts val="0"/>
              </a:spcAft>
              <a:buFont typeface="Symbol" panose="05050102010706020507" pitchFamily="18" charset="2"/>
              <a:buChar char=""/>
            </a:pPr>
            <a:r>
              <a:rPr lang="en-CA" sz="1800" kern="100" dirty="0">
                <a:effectLst/>
                <a:latin typeface="Calibri" panose="020F0502020204030204" pitchFamily="34" charset="0"/>
                <a:ea typeface="Calibri" panose="020F0502020204030204" pitchFamily="34" charset="0"/>
                <a:cs typeface="Mangal" panose="02040503050203030202" pitchFamily="18" charset="0"/>
              </a:rPr>
              <a:t>Millions of individual customers worldwide.</a:t>
            </a:r>
            <a:endParaRPr lang="en-US" sz="1800" kern="100" dirty="0">
              <a:effectLst/>
              <a:latin typeface="Calibri" panose="020F0502020204030204" pitchFamily="34" charset="0"/>
              <a:ea typeface="Calibri" panose="020F0502020204030204" pitchFamily="34" charset="0"/>
              <a:cs typeface="Mangal" panose="02040503050203030202" pitchFamily="18" charset="0"/>
            </a:endParaRPr>
          </a:p>
          <a:p>
            <a:pPr marL="342900" marR="0" lvl="0" indent="-342900">
              <a:lnSpc>
                <a:spcPct val="107000"/>
              </a:lnSpc>
              <a:spcBef>
                <a:spcPts val="0"/>
              </a:spcBef>
              <a:spcAft>
                <a:spcPts val="0"/>
              </a:spcAft>
              <a:buFont typeface="Symbol" panose="05050102010706020507" pitchFamily="18" charset="2"/>
              <a:buChar char=""/>
            </a:pPr>
            <a:r>
              <a:rPr lang="en-CA" sz="1800" kern="100" dirty="0">
                <a:effectLst/>
                <a:latin typeface="Calibri" panose="020F0502020204030204" pitchFamily="34" charset="0"/>
                <a:ea typeface="Calibri" panose="020F0502020204030204" pitchFamily="34" charset="0"/>
                <a:cs typeface="Mangal" panose="02040503050203030202" pitchFamily="18" charset="0"/>
              </a:rPr>
              <a:t>Sellers and businesses using Amazon's platform.</a:t>
            </a:r>
            <a:endParaRPr lang="en-US" sz="1800" kern="100" dirty="0">
              <a:effectLst/>
              <a:latin typeface="Calibri" panose="020F0502020204030204" pitchFamily="34" charset="0"/>
              <a:ea typeface="Calibri" panose="020F0502020204030204" pitchFamily="34" charset="0"/>
              <a:cs typeface="Mangal" panose="02040503050203030202" pitchFamily="18" charset="0"/>
            </a:endParaRPr>
          </a:p>
          <a:p>
            <a:pPr marL="342900" marR="0" lvl="0" indent="-342900">
              <a:lnSpc>
                <a:spcPct val="107000"/>
              </a:lnSpc>
              <a:spcBef>
                <a:spcPts val="0"/>
              </a:spcBef>
              <a:spcAft>
                <a:spcPts val="800"/>
              </a:spcAft>
              <a:buFont typeface="Symbol" panose="05050102010706020507" pitchFamily="18" charset="2"/>
              <a:buChar char=""/>
            </a:pPr>
            <a:r>
              <a:rPr lang="en-CA" sz="1800" kern="100" dirty="0">
                <a:effectLst/>
                <a:latin typeface="Calibri" panose="020F0502020204030204" pitchFamily="34" charset="0"/>
                <a:ea typeface="Calibri" panose="020F0502020204030204" pitchFamily="34" charset="0"/>
                <a:cs typeface="Mangal" panose="02040503050203030202" pitchFamily="18" charset="0"/>
              </a:rPr>
              <a:t>AWS clients including startups and enterprises.</a:t>
            </a:r>
            <a:endParaRPr lang="en-US" sz="1800" kern="100" dirty="0">
              <a:effectLst/>
              <a:latin typeface="Calibri" panose="020F0502020204030204" pitchFamily="34" charset="0"/>
              <a:ea typeface="Calibri" panose="020F0502020204030204" pitchFamily="34" charset="0"/>
              <a:cs typeface="Mangal" panose="02040503050203030202" pitchFamily="18" charset="0"/>
            </a:endParaRPr>
          </a:p>
          <a:p>
            <a:endParaRPr lang="en-US" dirty="0"/>
          </a:p>
        </p:txBody>
      </p:sp>
      <p:sp>
        <p:nvSpPr>
          <p:cNvPr id="10" name="TextBox 9">
            <a:extLst>
              <a:ext uri="{FF2B5EF4-FFF2-40B4-BE49-F238E27FC236}">
                <a16:creationId xmlns:a16="http://schemas.microsoft.com/office/drawing/2014/main" id="{9A0084F3-184A-A223-6E4D-283575C11E9B}"/>
              </a:ext>
            </a:extLst>
          </p:cNvPr>
          <p:cNvSpPr txBox="1"/>
          <p:nvPr/>
        </p:nvSpPr>
        <p:spPr>
          <a:xfrm>
            <a:off x="6372520" y="3846195"/>
            <a:ext cx="5291579" cy="2056332"/>
          </a:xfrm>
          <a:prstGeom prst="rect">
            <a:avLst/>
          </a:prstGeom>
          <a:noFill/>
        </p:spPr>
        <p:txBody>
          <a:bodyPr wrap="square" rtlCol="0">
            <a:spAutoFit/>
          </a:bodyPr>
          <a:lstStyle/>
          <a:p>
            <a:pPr marL="0" marR="0">
              <a:lnSpc>
                <a:spcPct val="107000"/>
              </a:lnSpc>
              <a:spcBef>
                <a:spcPts val="0"/>
              </a:spcBef>
              <a:spcAft>
                <a:spcPts val="800"/>
              </a:spcAft>
            </a:pPr>
            <a:r>
              <a:rPr lang="en-CA" sz="1800" kern="100" dirty="0">
                <a:effectLst/>
                <a:latin typeface="Calibri" panose="020F0502020204030204" pitchFamily="34" charset="0"/>
                <a:ea typeface="Calibri" panose="020F0502020204030204" pitchFamily="34" charset="0"/>
                <a:cs typeface="Mangal" panose="02040503050203030202" pitchFamily="18" charset="0"/>
              </a:rPr>
              <a:t>Impact:</a:t>
            </a:r>
            <a:endParaRPr lang="en-US" sz="1800" kern="100" dirty="0">
              <a:effectLst/>
              <a:latin typeface="Calibri" panose="020F0502020204030204" pitchFamily="34" charset="0"/>
              <a:ea typeface="Calibri" panose="020F0502020204030204" pitchFamily="34" charset="0"/>
              <a:cs typeface="Mangal" panose="02040503050203030202" pitchFamily="18" charset="0"/>
            </a:endParaRPr>
          </a:p>
          <a:p>
            <a:pPr marL="342900" marR="0" lvl="0" indent="-342900">
              <a:lnSpc>
                <a:spcPct val="107000"/>
              </a:lnSpc>
              <a:spcBef>
                <a:spcPts val="0"/>
              </a:spcBef>
              <a:spcAft>
                <a:spcPts val="0"/>
              </a:spcAft>
              <a:buFont typeface="Symbol" panose="05050102010706020507" pitchFamily="18" charset="2"/>
              <a:buChar char=""/>
            </a:pPr>
            <a:r>
              <a:rPr lang="en-CA" sz="1800" kern="100" dirty="0">
                <a:effectLst/>
                <a:latin typeface="Calibri" panose="020F0502020204030204" pitchFamily="34" charset="0"/>
                <a:ea typeface="Calibri" panose="020F0502020204030204" pitchFamily="34" charset="0"/>
                <a:cs typeface="Mangal" panose="02040503050203030202" pitchFamily="18" charset="0"/>
              </a:rPr>
              <a:t>Enabling small businesses to reach a global audience.</a:t>
            </a:r>
            <a:endParaRPr lang="en-US" sz="1800" kern="100" dirty="0">
              <a:effectLst/>
              <a:latin typeface="Calibri" panose="020F0502020204030204" pitchFamily="34" charset="0"/>
              <a:ea typeface="Calibri" panose="020F0502020204030204" pitchFamily="34" charset="0"/>
              <a:cs typeface="Mangal" panose="02040503050203030202" pitchFamily="18" charset="0"/>
            </a:endParaRPr>
          </a:p>
          <a:p>
            <a:pPr marL="342900" marR="0" lvl="0" indent="-342900">
              <a:lnSpc>
                <a:spcPct val="107000"/>
              </a:lnSpc>
              <a:spcBef>
                <a:spcPts val="0"/>
              </a:spcBef>
              <a:spcAft>
                <a:spcPts val="0"/>
              </a:spcAft>
              <a:buFont typeface="Symbol" panose="05050102010706020507" pitchFamily="18" charset="2"/>
              <a:buChar char=""/>
            </a:pPr>
            <a:r>
              <a:rPr lang="en-CA" sz="1800" kern="100" dirty="0">
                <a:effectLst/>
                <a:latin typeface="Calibri" panose="020F0502020204030204" pitchFamily="34" charset="0"/>
                <a:ea typeface="Calibri" panose="020F0502020204030204" pitchFamily="34" charset="0"/>
                <a:cs typeface="Mangal" panose="02040503050203030202" pitchFamily="18" charset="0"/>
              </a:rPr>
              <a:t>Shaping e-commerce and online services.</a:t>
            </a:r>
            <a:endParaRPr lang="en-US" sz="1800" kern="100" dirty="0">
              <a:effectLst/>
              <a:latin typeface="Calibri" panose="020F0502020204030204" pitchFamily="34" charset="0"/>
              <a:ea typeface="Calibri" panose="020F0502020204030204" pitchFamily="34" charset="0"/>
              <a:cs typeface="Mangal" panose="02040503050203030202" pitchFamily="18" charset="0"/>
            </a:endParaRPr>
          </a:p>
          <a:p>
            <a:pPr marL="342900" marR="0" lvl="0" indent="-342900">
              <a:lnSpc>
                <a:spcPct val="107000"/>
              </a:lnSpc>
              <a:spcBef>
                <a:spcPts val="0"/>
              </a:spcBef>
              <a:spcAft>
                <a:spcPts val="800"/>
              </a:spcAft>
              <a:buFont typeface="Symbol" panose="05050102010706020507" pitchFamily="18" charset="2"/>
              <a:buChar char=""/>
            </a:pPr>
            <a:r>
              <a:rPr lang="en-CA" sz="1800" kern="100" dirty="0">
                <a:effectLst/>
                <a:latin typeface="Calibri" panose="020F0502020204030204" pitchFamily="34" charset="0"/>
                <a:ea typeface="Calibri" panose="020F0502020204030204" pitchFamily="34" charset="0"/>
                <a:cs typeface="Mangal" panose="02040503050203030202" pitchFamily="18" charset="0"/>
              </a:rPr>
              <a:t>Environmental initiatives like The Climate Pledge.</a:t>
            </a:r>
            <a:endParaRPr lang="en-US" sz="1800" kern="100" dirty="0">
              <a:effectLst/>
              <a:latin typeface="Calibri" panose="020F0502020204030204" pitchFamily="34" charset="0"/>
              <a:ea typeface="Calibri" panose="020F0502020204030204" pitchFamily="34" charset="0"/>
              <a:cs typeface="Mangal" panose="02040503050203030202" pitchFamily="18" charset="0"/>
            </a:endParaRPr>
          </a:p>
          <a:p>
            <a:endParaRPr lang="en-US" dirty="0"/>
          </a:p>
        </p:txBody>
      </p:sp>
    </p:spTree>
    <p:extLst>
      <p:ext uri="{BB962C8B-B14F-4D97-AF65-F5344CB8AC3E}">
        <p14:creationId xmlns:p14="http://schemas.microsoft.com/office/powerpoint/2010/main" val="42868971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E740B-B82E-E987-34CC-8DF7004EB9DE}"/>
              </a:ext>
            </a:extLst>
          </p:cNvPr>
          <p:cNvSpPr>
            <a:spLocks noGrp="1"/>
          </p:cNvSpPr>
          <p:nvPr>
            <p:ph type="ctrTitle"/>
          </p:nvPr>
        </p:nvSpPr>
        <p:spPr/>
        <p:txBody>
          <a:bodyPr/>
          <a:lstStyle/>
          <a:p>
            <a:r>
              <a:rPr lang="en-US" b="1" u="sng" dirty="0"/>
              <a:t>REFERENCES:</a:t>
            </a:r>
          </a:p>
        </p:txBody>
      </p:sp>
      <p:sp>
        <p:nvSpPr>
          <p:cNvPr id="3" name="Subtitle 2">
            <a:extLst>
              <a:ext uri="{FF2B5EF4-FFF2-40B4-BE49-F238E27FC236}">
                <a16:creationId xmlns:a16="http://schemas.microsoft.com/office/drawing/2014/main" id="{AADE3FCD-978D-E312-228D-0A1773C355BC}"/>
              </a:ext>
            </a:extLst>
          </p:cNvPr>
          <p:cNvSpPr>
            <a:spLocks noGrp="1"/>
          </p:cNvSpPr>
          <p:nvPr>
            <p:ph type="subTitle" idx="1"/>
          </p:nvPr>
        </p:nvSpPr>
        <p:spPr/>
        <p:txBody>
          <a:bodyPr/>
          <a:lstStyle/>
          <a:p>
            <a:pPr algn="r"/>
            <a:r>
              <a:rPr lang="en-CA" sz="1800" u="sng"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hlinkClick r:id="rId2">
                  <a:extLst>
                    <a:ext uri="{A12FA001-AC4F-418D-AE19-62706E023703}">
                      <ahyp:hlinkClr xmlns:ahyp="http://schemas.microsoft.com/office/drawing/2018/hyperlinkcolor" val="tx"/>
                    </a:ext>
                  </a:extLst>
                </a:hlinkClick>
              </a:rPr>
              <a:t>Amazon Devices &amp; Services (aboutamazon.com)</a:t>
            </a:r>
            <a:endParaRPr lang="en-US" sz="1800" kern="100" dirty="0">
              <a:solidFill>
                <a:schemeClr val="bg1"/>
              </a:solidFill>
              <a:effectLst/>
              <a:latin typeface="Calibri" panose="020F0502020204030204" pitchFamily="34" charset="0"/>
              <a:ea typeface="Calibri" panose="020F0502020204030204" pitchFamily="34" charset="0"/>
              <a:cs typeface="Mangal" panose="02040503050203030202" pitchFamily="18" charset="0"/>
            </a:endParaRPr>
          </a:p>
          <a:p>
            <a:pPr algn="r"/>
            <a:endParaRPr lang="en-US" dirty="0">
              <a:solidFill>
                <a:schemeClr val="bg1"/>
              </a:solidFill>
            </a:endParaRPr>
          </a:p>
        </p:txBody>
      </p:sp>
    </p:spTree>
    <p:extLst>
      <p:ext uri="{BB962C8B-B14F-4D97-AF65-F5344CB8AC3E}">
        <p14:creationId xmlns:p14="http://schemas.microsoft.com/office/powerpoint/2010/main" val="38359377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6BE1E-AD66-06CF-0F19-A21B0B2AB995}"/>
              </a:ext>
            </a:extLst>
          </p:cNvPr>
          <p:cNvSpPr>
            <a:spLocks noGrp="1"/>
          </p:cNvSpPr>
          <p:nvPr>
            <p:ph type="title"/>
          </p:nvPr>
        </p:nvSpPr>
        <p:spPr>
          <a:xfrm>
            <a:off x="0" y="885582"/>
            <a:ext cx="10396882" cy="1151965"/>
          </a:xfrm>
        </p:spPr>
        <p:txBody>
          <a:bodyPr/>
          <a:lstStyle/>
          <a:p>
            <a:r>
              <a:rPr lang="en-US" b="1" u="sng" dirty="0"/>
              <a:t>SUCCESS STORY OF AMAZON:</a:t>
            </a:r>
            <a:endParaRPr lang="en-US" dirty="0"/>
          </a:p>
        </p:txBody>
      </p:sp>
      <p:sp>
        <p:nvSpPr>
          <p:cNvPr id="3" name="Content Placeholder 2">
            <a:extLst>
              <a:ext uri="{FF2B5EF4-FFF2-40B4-BE49-F238E27FC236}">
                <a16:creationId xmlns:a16="http://schemas.microsoft.com/office/drawing/2014/main" id="{DE78D5BE-31FC-CBD1-116F-8442C516540E}"/>
              </a:ext>
            </a:extLst>
          </p:cNvPr>
          <p:cNvSpPr>
            <a:spLocks noGrp="1"/>
          </p:cNvSpPr>
          <p:nvPr>
            <p:ph sz="quarter" idx="13"/>
          </p:nvPr>
        </p:nvSpPr>
        <p:spPr>
          <a:xfrm>
            <a:off x="205034" y="2686640"/>
            <a:ext cx="7845458" cy="4026552"/>
          </a:xfrm>
        </p:spPr>
        <p:txBody>
          <a:bodyPr>
            <a:noAutofit/>
          </a:bodyPr>
          <a:lstStyle/>
          <a:p>
            <a:r>
              <a:rPr lang="en-CA" sz="2400"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Amazon is founded by jeff Bezos as an online store in 1994 after quitting his job to focus on his initial idea. </a:t>
            </a:r>
          </a:p>
          <a:p>
            <a:r>
              <a:rPr lang="en-CA" sz="2400"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Later in the late 1900s and early 2000s, growing to become a major internet retailer platform in North America and Europe.</a:t>
            </a:r>
          </a:p>
          <a:p>
            <a:r>
              <a:rPr lang="en-CA" sz="2400"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rPr>
              <a:t>gradually expanded its business Worldwide and the introduction of Amazon Web services expanded the scope of its services to include cloud computing, revolutionary online shopping.</a:t>
            </a:r>
            <a:endParaRPr lang="en-US" sz="2400" kern="100" dirty="0">
              <a:solidFill>
                <a:schemeClr val="tx1"/>
              </a:solidFill>
              <a:effectLst/>
              <a:latin typeface="Calibri" panose="020F0502020204030204" pitchFamily="34" charset="0"/>
              <a:ea typeface="Calibri" panose="020F0502020204030204" pitchFamily="34" charset="0"/>
              <a:cs typeface="Mangal" panose="02040503050203030202" pitchFamily="18" charset="0"/>
            </a:endParaRPr>
          </a:p>
          <a:p>
            <a:endParaRPr lang="en-US" sz="2400" dirty="0">
              <a:solidFill>
                <a:schemeClr val="tx1"/>
              </a:solidFill>
            </a:endParaRPr>
          </a:p>
          <a:p>
            <a:endParaRPr lang="en-US" sz="2400" dirty="0">
              <a:solidFill>
                <a:schemeClr val="tx1"/>
              </a:solidFill>
            </a:endParaRPr>
          </a:p>
        </p:txBody>
      </p:sp>
      <p:pic>
        <p:nvPicPr>
          <p:cNvPr id="5" name="Picture 4">
            <a:extLst>
              <a:ext uri="{FF2B5EF4-FFF2-40B4-BE49-F238E27FC236}">
                <a16:creationId xmlns:a16="http://schemas.microsoft.com/office/drawing/2014/main" id="{1A463242-0EB1-C5FE-A260-607BF4AF90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46417" y="73058"/>
            <a:ext cx="3125769" cy="1964489"/>
          </a:xfrm>
          <a:prstGeom prst="rect">
            <a:avLst/>
          </a:prstGeom>
        </p:spPr>
      </p:pic>
    </p:spTree>
    <p:extLst>
      <p:ext uri="{BB962C8B-B14F-4D97-AF65-F5344CB8AC3E}">
        <p14:creationId xmlns:p14="http://schemas.microsoft.com/office/powerpoint/2010/main" val="385601939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10.xml.rels><?xml version="1.0" encoding="UTF-8" standalone="yes"?>
<Relationships xmlns="http://schemas.openxmlformats.org/package/2006/relationships"><Relationship Id="rId1" Type="http://schemas.openxmlformats.org/officeDocument/2006/relationships/image" Target="../media/image9.jpeg"/></Relationships>
</file>

<file path=ppt/theme/_rels/theme2.xml.rels><?xml version="1.0" encoding="UTF-8" standalone="yes"?>
<Relationships xmlns="http://schemas.openxmlformats.org/package/2006/relationships"><Relationship Id="rId1" Type="http://schemas.openxmlformats.org/officeDocument/2006/relationships/image" Target="../media/image3.jpeg"/></Relationships>
</file>

<file path=ppt/theme/_rels/theme3.xml.rels><?xml version="1.0" encoding="UTF-8" standalone="yes"?>
<Relationships xmlns="http://schemas.openxmlformats.org/package/2006/relationships"><Relationship Id="rId1" Type="http://schemas.openxmlformats.org/officeDocument/2006/relationships/image" Target="../media/image4.jpeg"/></Relationships>
</file>

<file path=ppt/theme/_rels/them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image" Target="../media/image6.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373545"/>
      </a:dk2>
      <a:lt2>
        <a:srgbClr val="BCD0E0"/>
      </a:lt2>
      <a:accent1>
        <a:srgbClr val="3494BA"/>
      </a:accent1>
      <a:accent2>
        <a:srgbClr val="58B6C0"/>
      </a:accent2>
      <a:accent3>
        <a:srgbClr val="75BDA7"/>
      </a:accent3>
      <a:accent4>
        <a:srgbClr val="7A8C8E"/>
      </a:accent4>
      <a:accent5>
        <a:srgbClr val="84ACB6"/>
      </a:accent5>
      <a:accent6>
        <a:srgbClr val="6793CD"/>
      </a:accent6>
      <a:hlink>
        <a:srgbClr val="6B9F25"/>
      </a:hlink>
      <a:folHlink>
        <a:srgbClr val="9F6715"/>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913DB040-6816-4415-960D-8178C785755E}"/>
    </a:ext>
  </a:extLst>
</a:theme>
</file>

<file path=ppt/theme/theme10.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ppt/theme/theme2.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3.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4.xml><?xml version="1.0" encoding="utf-8"?>
<a:theme xmlns:a="http://schemas.openxmlformats.org/drawingml/2006/main" name="Frame">
  <a:themeElements>
    <a:clrScheme name="Frame">
      <a:dk1>
        <a:sysClr val="windowText" lastClr="000000"/>
      </a:dk1>
      <a:lt1>
        <a:sysClr val="window" lastClr="FFFFFF"/>
      </a:lt1>
      <a:dk2>
        <a:srgbClr val="4A3F38"/>
      </a:dk2>
      <a:lt2>
        <a:srgbClr val="EEEDCB"/>
      </a:lt2>
      <a:accent1>
        <a:srgbClr val="818E9F"/>
      </a:accent1>
      <a:accent2>
        <a:srgbClr val="D26400"/>
      </a:accent2>
      <a:accent3>
        <a:srgbClr val="C3BA45"/>
      </a:accent3>
      <a:accent4>
        <a:srgbClr val="8A8552"/>
      </a:accent4>
      <a:accent5>
        <a:srgbClr val="F3B843"/>
      </a:accent5>
      <a:accent6>
        <a:srgbClr val="786C71"/>
      </a:accent6>
      <a:hlink>
        <a:srgbClr val="46A7CA"/>
      </a:hlink>
      <a:folHlink>
        <a:srgbClr val="B2B2B2"/>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9935E573-C197-41A8-BCA1-5D5F62C560B7}"/>
    </a:ext>
  </a:extLst>
</a:theme>
</file>

<file path=ppt/theme/theme5.xml><?xml version="1.0" encoding="utf-8"?>
<a:theme xmlns:a="http://schemas.openxmlformats.org/drawingml/2006/main" name="1_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6.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7.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8.xml><?xml version="1.0" encoding="utf-8"?>
<a:theme xmlns:a="http://schemas.openxmlformats.org/drawingml/2006/main" name="1_Wisp">
  <a:themeElements>
    <a:clrScheme name="Wisp">
      <a:dk1>
        <a:sysClr val="windowText" lastClr="000000"/>
      </a:dk1>
      <a:lt1>
        <a:sysClr val="window" lastClr="FFFFFF"/>
      </a:lt1>
      <a:dk2>
        <a:srgbClr val="2C333A"/>
      </a:dk2>
      <a:lt2>
        <a:srgbClr val="D6ECED"/>
      </a:lt2>
      <a:accent1>
        <a:srgbClr val="DE32DE"/>
      </a:accent1>
      <a:accent2>
        <a:srgbClr val="F42B8A"/>
      </a:accent2>
      <a:accent3>
        <a:srgbClr val="349FE7"/>
      </a:accent3>
      <a:accent4>
        <a:srgbClr val="565FF8"/>
      </a:accent4>
      <a:accent5>
        <a:srgbClr val="876BE7"/>
      </a:accent5>
      <a:accent6>
        <a:srgbClr val="F268C2"/>
      </a:accent6>
      <a:hlink>
        <a:srgbClr val="F55CF9"/>
      </a:hlink>
      <a:folHlink>
        <a:srgbClr val="E8A0EE"/>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F20B7C8E-B819-43F3-AAF9-EE50B1A83630}"/>
    </a:ext>
  </a:extLst>
</a:theme>
</file>

<file path=ppt/theme/theme9.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docProps/app.xml><?xml version="1.0" encoding="utf-8"?>
<Properties xmlns="http://schemas.openxmlformats.org/officeDocument/2006/extended-properties" xmlns:vt="http://schemas.openxmlformats.org/officeDocument/2006/docPropsVTypes">
  <Template>TM03457475[[fn=Frame]]</Template>
  <TotalTime>163</TotalTime>
  <Words>2381</Words>
  <Application>Microsoft Office PowerPoint</Application>
  <PresentationFormat>Widescreen</PresentationFormat>
  <Paragraphs>153</Paragraphs>
  <Slides>24</Slides>
  <Notes>0</Notes>
  <HiddenSlides>0</HiddenSlides>
  <MMClips>0</MMClips>
  <ScaleCrop>false</ScaleCrop>
  <HeadingPairs>
    <vt:vector size="6" baseType="variant">
      <vt:variant>
        <vt:lpstr>Fonts Used</vt:lpstr>
      </vt:variant>
      <vt:variant>
        <vt:i4>10</vt:i4>
      </vt:variant>
      <vt:variant>
        <vt:lpstr>Theme</vt:lpstr>
      </vt:variant>
      <vt:variant>
        <vt:i4>10</vt:i4>
      </vt:variant>
      <vt:variant>
        <vt:lpstr>Slide Titles</vt:lpstr>
      </vt:variant>
      <vt:variant>
        <vt:i4>24</vt:i4>
      </vt:variant>
    </vt:vector>
  </HeadingPairs>
  <TitlesOfParts>
    <vt:vector size="44" baseType="lpstr">
      <vt:lpstr>Arial</vt:lpstr>
      <vt:lpstr>Calibri</vt:lpstr>
      <vt:lpstr>Century Gothic</vt:lpstr>
      <vt:lpstr>Corbel</vt:lpstr>
      <vt:lpstr>Impact</vt:lpstr>
      <vt:lpstr>Symbol</vt:lpstr>
      <vt:lpstr>Times New Roman</vt:lpstr>
      <vt:lpstr>Tw Cen MT</vt:lpstr>
      <vt:lpstr>Wingdings 2</vt:lpstr>
      <vt:lpstr>Wingdings 3</vt:lpstr>
      <vt:lpstr>Savon</vt:lpstr>
      <vt:lpstr>Parallax</vt:lpstr>
      <vt:lpstr>Circuit</vt:lpstr>
      <vt:lpstr>Frame</vt:lpstr>
      <vt:lpstr>1_Frame</vt:lpstr>
      <vt:lpstr>Slice</vt:lpstr>
      <vt:lpstr>Wisp</vt:lpstr>
      <vt:lpstr>1_Wisp</vt:lpstr>
      <vt:lpstr>Main Event</vt:lpstr>
      <vt:lpstr>Ion</vt:lpstr>
      <vt:lpstr>Major Assignment  (Topic: amazon)</vt:lpstr>
      <vt:lpstr>CONTENTS:</vt:lpstr>
      <vt:lpstr>Vision and Values</vt:lpstr>
      <vt:lpstr>Product and services  </vt:lpstr>
      <vt:lpstr>CULTURE  </vt:lpstr>
      <vt:lpstr>CULTURE  </vt:lpstr>
      <vt:lpstr>CLIENTS &amp; IMPACTS</vt:lpstr>
      <vt:lpstr>REFERENCES:</vt:lpstr>
      <vt:lpstr>SUCCESS STORY OF AMAZON:</vt:lpstr>
      <vt:lpstr>SUCCESS STORY OF AMAZON:  Key factors that contributed to Amazon's remarkable success include: </vt:lpstr>
      <vt:lpstr>SUCCESS STORY OF AMAZON:</vt:lpstr>
      <vt:lpstr>Publicity Methods Currently Used by Amazon: </vt:lpstr>
      <vt:lpstr>Publicity Methods Currently Used by Amazon:</vt:lpstr>
      <vt:lpstr>Publicity Methods Currently Used by Amazon:</vt:lpstr>
      <vt:lpstr>Publicity Methods Currently Used by Amazon:</vt:lpstr>
      <vt:lpstr>Reference:</vt:lpstr>
      <vt:lpstr>  Networking and Social Media Tools for Amazon's Outreach: </vt:lpstr>
      <vt:lpstr> Networking and Social Media Tools for Amazon's Outreach: </vt:lpstr>
      <vt:lpstr>Networking and Social Media Tools for Amazon's Outreach:</vt:lpstr>
      <vt:lpstr>Reference:</vt:lpstr>
      <vt:lpstr>INTERVIEW QUESTIONS:</vt:lpstr>
      <vt:lpstr>INTERVIEW QUESTIONS:</vt:lpstr>
      <vt:lpstr>INTERVIEW QUESTIONS: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Slidedoc Report</dc:title>
  <dc:creator>Priyanka Khetarpal</dc:creator>
  <cp:lastModifiedBy>Neron Parmar</cp:lastModifiedBy>
  <cp:revision>1</cp:revision>
  <dcterms:created xsi:type="dcterms:W3CDTF">2023-08-09T18:24:30Z</dcterms:created>
  <dcterms:modified xsi:type="dcterms:W3CDTF">2023-08-10T01:09:41Z</dcterms:modified>
</cp:coreProperties>
</file>

<file path=docProps/thumbnail.jpeg>
</file>